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E254AA-B5E1-C879-61FE-8C5809A9968D}" v="1" dt="2025-04-28T16:31:38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17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de Milic - djordje.milic@studio.unibo.it" userId="S::djordje.milic@studio.unibo.it::3fcea109-2ab4-4c4c-ac48-72082391f966" providerId="AD" clId="Web-{81E254AA-B5E1-C879-61FE-8C5809A9968D}"/>
    <pc:docChg chg="modSld">
      <pc:chgData name="Dorde Milic - djordje.milic@studio.unibo.it" userId="S::djordje.milic@studio.unibo.it::3fcea109-2ab4-4c4c-ac48-72082391f966" providerId="AD" clId="Web-{81E254AA-B5E1-C879-61FE-8C5809A9968D}" dt="2025-04-28T16:31:38.523" v="0" actId="1076"/>
      <pc:docMkLst>
        <pc:docMk/>
      </pc:docMkLst>
      <pc:sldChg chg="modSp">
        <pc:chgData name="Dorde Milic - djordje.milic@studio.unibo.it" userId="S::djordje.milic@studio.unibo.it::3fcea109-2ab4-4c4c-ac48-72082391f966" providerId="AD" clId="Web-{81E254AA-B5E1-C879-61FE-8C5809A9968D}" dt="2025-04-28T16:31:38.523" v="0" actId="1076"/>
        <pc:sldMkLst>
          <pc:docMk/>
          <pc:sldMk cId="4257695003" sldId="257"/>
        </pc:sldMkLst>
        <pc:picChg chg="mod">
          <ac:chgData name="Dorde Milic - djordje.milic@studio.unibo.it" userId="S::djordje.milic@studio.unibo.it::3fcea109-2ab4-4c4c-ac48-72082391f966" providerId="AD" clId="Web-{81E254AA-B5E1-C879-61FE-8C5809A9968D}" dt="2025-04-28T16:31:38.523" v="0" actId="1076"/>
          <ac:picMkLst>
            <pc:docMk/>
            <pc:sldMk cId="4257695003" sldId="257"/>
            <ac:picMk id="11" creationId="{93FC91B7-6A52-4C72-980A-EE39E2C2B899}"/>
          </ac:picMkLst>
        </pc:picChg>
      </pc:sldChg>
    </pc:docChg>
  </pc:docChgLst>
  <pc:docChgLst>
    <pc:chgData name="Giulia Marsili" userId="0d6b4525-5c6c-47c8-b098-7db5adecaadc" providerId="ADAL" clId="{3F9A7E12-74CD-4F74-B279-367D18CC59BB}"/>
    <pc:docChg chg="undo custSel delSld modSld">
      <pc:chgData name="Giulia Marsili" userId="0d6b4525-5c6c-47c8-b098-7db5adecaadc" providerId="ADAL" clId="{3F9A7E12-74CD-4F74-B279-367D18CC59BB}" dt="2025-04-28T13:16:54.382" v="131" actId="1076"/>
      <pc:docMkLst>
        <pc:docMk/>
      </pc:docMkLst>
      <pc:sldChg chg="addSp delSp modSp del mod">
        <pc:chgData name="Giulia Marsili" userId="0d6b4525-5c6c-47c8-b098-7db5adecaadc" providerId="ADAL" clId="{3F9A7E12-74CD-4F74-B279-367D18CC59BB}" dt="2025-03-26T11:51:05.093" v="87" actId="47"/>
        <pc:sldMkLst>
          <pc:docMk/>
          <pc:sldMk cId="2257512438" sldId="256"/>
        </pc:sldMkLst>
        <pc:picChg chg="add del mod">
          <ac:chgData name="Giulia Marsili" userId="0d6b4525-5c6c-47c8-b098-7db5adecaadc" providerId="ADAL" clId="{3F9A7E12-74CD-4F74-B279-367D18CC59BB}" dt="2025-03-26T11:51:01.616" v="86" actId="478"/>
          <ac:picMkLst>
            <pc:docMk/>
            <pc:sldMk cId="2257512438" sldId="256"/>
            <ac:picMk id="3" creationId="{4F5E41A6-9A7C-FDCB-C958-75483D30D596}"/>
          </ac:picMkLst>
        </pc:picChg>
      </pc:sldChg>
      <pc:sldChg chg="addSp delSp modSp mod">
        <pc:chgData name="Giulia Marsili" userId="0d6b4525-5c6c-47c8-b098-7db5adecaadc" providerId="ADAL" clId="{3F9A7E12-74CD-4F74-B279-367D18CC59BB}" dt="2025-04-28T13:16:54.382" v="131" actId="1076"/>
        <pc:sldMkLst>
          <pc:docMk/>
          <pc:sldMk cId="4257695003" sldId="257"/>
        </pc:sldMkLst>
        <pc:spChg chg="add mod">
          <ac:chgData name="Giulia Marsili" userId="0d6b4525-5c6c-47c8-b098-7db5adecaadc" providerId="ADAL" clId="{3F9A7E12-74CD-4F74-B279-367D18CC59BB}" dt="2025-03-26T21:29:38.686" v="97" actId="20577"/>
          <ac:spMkLst>
            <pc:docMk/>
            <pc:sldMk cId="4257695003" sldId="257"/>
            <ac:spMk id="4" creationId="{3491A97B-73A9-4B75-9089-F0490D4FF9E4}"/>
          </ac:spMkLst>
        </pc:spChg>
        <pc:spChg chg="add mod">
          <ac:chgData name="Giulia Marsili" userId="0d6b4525-5c6c-47c8-b098-7db5adecaadc" providerId="ADAL" clId="{3F9A7E12-74CD-4F74-B279-367D18CC59BB}" dt="2025-04-28T13:15:55.018" v="108" actId="14100"/>
          <ac:spMkLst>
            <pc:docMk/>
            <pc:sldMk cId="4257695003" sldId="257"/>
            <ac:spMk id="6" creationId="{96CBE7F4-A918-412B-A9BA-DD3B44FF765B}"/>
          </ac:spMkLst>
        </pc:spChg>
        <pc:spChg chg="add mod">
          <ac:chgData name="Giulia Marsili" userId="0d6b4525-5c6c-47c8-b098-7db5adecaadc" providerId="ADAL" clId="{3F9A7E12-74CD-4F74-B279-367D18CC59BB}" dt="2025-03-26T11:50:58.495" v="85"/>
          <ac:spMkLst>
            <pc:docMk/>
            <pc:sldMk cId="4257695003" sldId="257"/>
            <ac:spMk id="7" creationId="{976F7D1C-BC4D-4146-9531-2C17882ADCE7}"/>
          </ac:spMkLst>
        </pc:spChg>
        <pc:spChg chg="add mod">
          <ac:chgData name="Giulia Marsili" userId="0d6b4525-5c6c-47c8-b098-7db5adecaadc" providerId="ADAL" clId="{3F9A7E12-74CD-4F74-B279-367D18CC59BB}" dt="2025-03-26T11:50:58.495" v="85"/>
          <ac:spMkLst>
            <pc:docMk/>
            <pc:sldMk cId="4257695003" sldId="257"/>
            <ac:spMk id="8" creationId="{A9BB94C8-BEBC-4E9C-8E1D-C46F4D4234F5}"/>
          </ac:spMkLst>
        </pc:spChg>
        <pc:spChg chg="add mod">
          <ac:chgData name="Giulia Marsili" userId="0d6b4525-5c6c-47c8-b098-7db5adecaadc" providerId="ADAL" clId="{3F9A7E12-74CD-4F74-B279-367D18CC59BB}" dt="2025-04-28T13:16:54.382" v="131" actId="1076"/>
          <ac:spMkLst>
            <pc:docMk/>
            <pc:sldMk cId="4257695003" sldId="257"/>
            <ac:spMk id="9" creationId="{55FC2347-755C-47E7-AF2D-13BC0860CB69}"/>
          </ac:spMkLst>
        </pc:spChg>
        <pc:picChg chg="add del mod">
          <ac:chgData name="Giulia Marsili" userId="0d6b4525-5c6c-47c8-b098-7db5adecaadc" providerId="ADAL" clId="{3F9A7E12-74CD-4F74-B279-367D18CC59BB}" dt="2025-04-28T13:15:24.334" v="101" actId="478"/>
          <ac:picMkLst>
            <pc:docMk/>
            <pc:sldMk cId="4257695003" sldId="257"/>
            <ac:picMk id="3" creationId="{87D2CBAC-00DC-4C40-805F-B4E30F2F8E88}"/>
          </ac:picMkLst>
        </pc:picChg>
        <pc:picChg chg="add del mod">
          <ac:chgData name="Giulia Marsili" userId="0d6b4525-5c6c-47c8-b098-7db5adecaadc" providerId="ADAL" clId="{3F9A7E12-74CD-4F74-B279-367D18CC59BB}" dt="2025-03-26T11:49:11.428" v="36"/>
          <ac:picMkLst>
            <pc:docMk/>
            <pc:sldMk cId="4257695003" sldId="257"/>
            <ac:picMk id="6" creationId="{CA7C55C5-5198-4622-A2CE-6C5FF0A95C8C}"/>
          </ac:picMkLst>
        </pc:picChg>
        <pc:picChg chg="add mod">
          <ac:chgData name="Giulia Marsili" userId="0d6b4525-5c6c-47c8-b098-7db5adecaadc" providerId="ADAL" clId="{3F9A7E12-74CD-4F74-B279-367D18CC59BB}" dt="2025-04-28T13:16:46.024" v="128" actId="1076"/>
          <ac:picMkLst>
            <pc:docMk/>
            <pc:sldMk cId="4257695003" sldId="257"/>
            <ac:picMk id="10" creationId="{5F30744B-E009-41B5-9587-079F17DAF340}"/>
          </ac:picMkLst>
        </pc:picChg>
        <pc:picChg chg="add mod">
          <ac:chgData name="Giulia Marsili" userId="0d6b4525-5c6c-47c8-b098-7db5adecaadc" providerId="ADAL" clId="{3F9A7E12-74CD-4F74-B279-367D18CC59BB}" dt="2025-04-28T13:16:41.411" v="127" actId="1076"/>
          <ac:picMkLst>
            <pc:docMk/>
            <pc:sldMk cId="4257695003" sldId="257"/>
            <ac:picMk id="11" creationId="{93FC91B7-6A52-4C72-980A-EE39E2C2B89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F37AE1-972A-AD79-7BDE-0062EE757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29F0000-940F-A804-0F00-FCD0F75B0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0C8956-5A2E-7238-2EDF-DE3592E2A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0B5D-AD77-4A14-9D5C-26D55725ECA0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7DBFFA-6DDB-9887-CE17-C18D1042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15DEF1-A757-2FC3-431B-B3A761DF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099B-6929-4E62-BB04-D5F5C38390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23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41E453-D1AC-11D4-E767-335FB597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D0FC442-9B03-0770-D7C7-EFF91F9DD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3589CA-2F3B-81FC-BE06-4E4E8CCD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0B5D-AD77-4A14-9D5C-26D55725ECA0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7CA134-125D-EC34-33D3-81D83F6F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7FEF96-C5B1-97F2-D64C-8C7112C11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099B-6929-4E62-BB04-D5F5C38390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84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4EF5E32-4DBE-67DD-BAF8-823969D4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38E58A-8EF1-F276-53EC-EF9BC8C49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4DCE64-8C8D-8E8B-C492-F45E6FAA3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0B5D-AD77-4A14-9D5C-26D55725ECA0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DC806F-CDEA-0582-EDCE-A89E08DE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F08B55-0BAC-CF99-A27E-B321D859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099B-6929-4E62-BB04-D5F5C38390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048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4133D6-CF89-51EE-602E-EB85E777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8BF484-6F97-4804-720C-3D40017E1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D72030-650C-17B0-B3CB-1E4A331C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0B5D-AD77-4A14-9D5C-26D55725ECA0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573004-CFFB-D660-E613-24D7B7540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384519-B22D-A0C1-CC8E-D2A8844D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099B-6929-4E62-BB04-D5F5C38390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02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8DA02B-4A09-D324-C267-5A623394B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8FC5FD-95D5-2A22-DAFC-7FBAB1338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E82ACA-6450-35CA-064B-0726C47F5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0B5D-AD77-4A14-9D5C-26D55725ECA0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0F0003-A611-7D51-639F-EBFA3A26C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99187C-D903-0F93-AB65-E9FBC97AE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099B-6929-4E62-BB04-D5F5C38390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72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CC9A8F-631D-A7A0-5B57-B9BD463C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8EDA22-4892-DC56-FD37-8A868BD35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99579F3-1264-2745-A487-AC5A886B6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BFDE2B9-97B1-A728-2FBA-6EBB796D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0B5D-AD77-4A14-9D5C-26D55725ECA0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520039-105C-7EAC-0A87-E3E4C1E69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9DB155-D444-57D3-101D-371FC4FC5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099B-6929-4E62-BB04-D5F5C38390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24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911B3A-633A-B772-B44B-90F0C5444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B180A7-0CA2-F342-F265-3E798801D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36CA585-69C7-5AA3-A622-8A4C606E2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D2FA77A-263E-B7A8-740C-DF501A75E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0880CD2-0BC2-3A1B-DF11-7585C9406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AF6C7E7-1350-9AC2-A114-E0325C45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0B5D-AD77-4A14-9D5C-26D55725ECA0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AD6E9F8-7D70-3212-7912-E966C965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35F6DDF-3407-7896-2CD3-4AF81727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099B-6929-4E62-BB04-D5F5C38390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89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7306CF-B8FB-F828-7EAA-5E602C0EB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9AD962D-FE1F-0044-AC09-B4C738EF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0B5D-AD77-4A14-9D5C-26D55725ECA0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210936C-FE7E-864C-2963-FB864F79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4D39AE8-1AE1-886A-C562-50D98ACB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099B-6929-4E62-BB04-D5F5C38390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57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50544EF-6917-5882-A7AA-C3278F9DE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0B5D-AD77-4A14-9D5C-26D55725ECA0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5B051D5-8499-841B-41FD-0C4F3133B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F546D6-8FD7-72CE-1C24-57BA4757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099B-6929-4E62-BB04-D5F5C38390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11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917D21-ACA8-F6AF-4E0E-EEA88E70F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9CCE04-7954-6D7B-DBE7-03C5C44B7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B656D0F-29E8-4A8D-7723-2186413E9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619663F-6838-0C18-6AFF-E35896295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0B5D-AD77-4A14-9D5C-26D55725ECA0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40034A8-C534-8A25-4D29-4925FAE27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61B0A07-8F92-5E9E-E9CB-7CBD0628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099B-6929-4E62-BB04-D5F5C38390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82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4B11F1-A6F9-2128-15FA-B2C831F0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0B745AD-B29A-86E9-6B2B-10E0B7B8A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7FDABB-9532-EA81-3211-0904F40CC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523753-7E76-0C9B-C253-148CC792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0B5D-AD77-4A14-9D5C-26D55725ECA0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51134B4-773C-3AEF-3A30-F72E93DA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655ECA-0D3E-7FF0-B007-B319850E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099B-6929-4E62-BB04-D5F5C38390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54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B88E331-64B7-D12C-B781-E976F690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7C612C-78EC-3A72-9811-D6E33F560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51BFE2-BFAB-9348-BEA9-8ED4C0A1A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B70B5D-AD77-4A14-9D5C-26D55725ECA0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3E6FE0-FEB7-E1BE-45E3-E34E34181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4C8098-9649-1111-B1C6-3AFE667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46099B-6929-4E62-BB04-D5F5C38390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0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ail@adress.i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2F359-E2BF-6B47-0650-09651B7A3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91A97B-73A9-4B75-9089-F0490D4FF9E4}"/>
              </a:ext>
            </a:extLst>
          </p:cNvPr>
          <p:cNvSpPr txBox="1"/>
          <p:nvPr/>
        </p:nvSpPr>
        <p:spPr>
          <a:xfrm>
            <a:off x="2868693" y="5406706"/>
            <a:ext cx="6257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Garamond" panose="02020404030301010803" pitchFamily="18" charset="0"/>
              </a:rPr>
              <a:t>International Conference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“Archaeologies of Waterscapes. Ecology, economy, perception, and memory in changing landscapes”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University of Bologna, 12-13 May 2025</a:t>
            </a:r>
            <a:endParaRPr lang="it-IT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76F7D1C-BC4D-4146-9531-2C17882ADCE7}"/>
              </a:ext>
            </a:extLst>
          </p:cNvPr>
          <p:cNvSpPr txBox="1"/>
          <p:nvPr/>
        </p:nvSpPr>
        <p:spPr>
          <a:xfrm>
            <a:off x="697190" y="547682"/>
            <a:ext cx="8622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it-IT" sz="40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it-IT" sz="40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dolor </a:t>
            </a:r>
            <a:r>
              <a:rPr lang="it-IT" sz="4000" b="1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it-IT" sz="40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it-IT" sz="40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it-I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9BB94C8-BEBC-4E9C-8E1D-C46F4D4234F5}"/>
              </a:ext>
            </a:extLst>
          </p:cNvPr>
          <p:cNvSpPr txBox="1"/>
          <p:nvPr/>
        </p:nvSpPr>
        <p:spPr>
          <a:xfrm>
            <a:off x="7464669" y="3600270"/>
            <a:ext cx="3933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Surname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</a:t>
            </a:r>
          </a:p>
          <a:p>
            <a:pPr algn="r"/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mail@adress.it</a:t>
            </a: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6CBE7F4-A918-412B-A9BA-DD3B44FF765B}"/>
              </a:ext>
            </a:extLst>
          </p:cNvPr>
          <p:cNvSpPr txBox="1"/>
          <p:nvPr/>
        </p:nvSpPr>
        <p:spPr>
          <a:xfrm>
            <a:off x="1" y="5657671"/>
            <a:ext cx="12191999" cy="1200329"/>
          </a:xfrm>
          <a:prstGeom prst="rect">
            <a:avLst/>
          </a:prstGeom>
          <a:solidFill>
            <a:srgbClr val="44100B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5FC2347-755C-47E7-AF2D-13BC0860CB69}"/>
              </a:ext>
            </a:extLst>
          </p:cNvPr>
          <p:cNvSpPr txBox="1"/>
          <p:nvPr/>
        </p:nvSpPr>
        <p:spPr>
          <a:xfrm>
            <a:off x="2929178" y="5716855"/>
            <a:ext cx="7027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International Conference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“Archaeologies of Waterscapes. Ecology, economy, perception, and memory in changing landscapes”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University of Bologna, 12-13 May 2025</a:t>
            </a:r>
            <a:endParaRPr lang="it-IT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F30744B-E009-41B5-9587-079F17DAF3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t="9896" r="13951" b="40776"/>
          <a:stretch/>
        </p:blipFill>
        <p:spPr>
          <a:xfrm>
            <a:off x="10263882" y="5684099"/>
            <a:ext cx="1676400" cy="114747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3FC91B7-6A52-4C72-980A-EE39E2C2B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7" y="5721642"/>
            <a:ext cx="2616975" cy="94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950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70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di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Claudia Lamanna</dc:creator>
  <cp:lastModifiedBy>Giulia Marsili</cp:lastModifiedBy>
  <cp:revision>6</cp:revision>
  <dcterms:created xsi:type="dcterms:W3CDTF">2025-01-22T15:58:24Z</dcterms:created>
  <dcterms:modified xsi:type="dcterms:W3CDTF">2025-04-28T16:31:38Z</dcterms:modified>
</cp:coreProperties>
</file>