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sldIdLst>
    <p:sldId id="256" r:id="rId5"/>
    <p:sldId id="323" r:id="rId6"/>
    <p:sldId id="296" r:id="rId7"/>
    <p:sldId id="337" r:id="rId8"/>
    <p:sldId id="308" r:id="rId9"/>
    <p:sldId id="309" r:id="rId10"/>
    <p:sldId id="310" r:id="rId11"/>
    <p:sldId id="315" r:id="rId12"/>
    <p:sldId id="376" r:id="rId13"/>
    <p:sldId id="363" r:id="rId14"/>
    <p:sldId id="383" r:id="rId15"/>
    <p:sldId id="326" r:id="rId16"/>
    <p:sldId id="333" r:id="rId17"/>
    <p:sldId id="324" r:id="rId18"/>
    <p:sldId id="379" r:id="rId19"/>
    <p:sldId id="380" r:id="rId20"/>
    <p:sldId id="381" r:id="rId21"/>
    <p:sldId id="382" r:id="rId22"/>
    <p:sldId id="300" r:id="rId23"/>
    <p:sldId id="30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3CA8E50-394A-DA9B-BAFD-040FA636969E}" name="Lapalme,Ervig (il, lui | he, him) (ECCC)" initials="L(l|hh(" userId="S::Ervig.Lapalme@ec.gc.ca::98e01cd5-0464-4605-ab24-4a362b32a613" providerId="AD"/>
  <p188:author id="{A4862C51-A600-E019-3E4C-9E08E7D65A97}" name="Rochon,Yves (ECCC)" initials="R(" userId="S::yves.rochon@ec.gc.ca::a510773b-1fd0-4407-a421-0737dc548a73" providerId="AD"/>
  <p188:author id="{E0DBD185-A405-F562-944A-A5D81B09A8A4}" name="Caron,Jean-François (ECCC)" initials="C(" userId="S::jean-francois.caron@ec.gc.ca::3c31ae67-c592-406e-ab93-834dc411be6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D69B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ADE347-688E-46DB-B3C6-817CB891272A}" v="137" dt="2023-10-11T21:00:25.5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96" y="7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chon,Yves (ECCC)" userId="S::yves.rochon@ec.gc.ca::a510773b-1fd0-4407-a421-0737dc548a73" providerId="AD" clId="Web-{125E3C2D-4B92-A8EA-C505-D19A8D018B0A}"/>
    <pc:docChg chg="mod">
      <pc:chgData name="Rochon,Yves (ECCC)" userId="S::yves.rochon@ec.gc.ca::a510773b-1fd0-4407-a421-0737dc548a73" providerId="AD" clId="Web-{125E3C2D-4B92-A8EA-C505-D19A8D018B0A}" dt="2023-04-24T18:22:00.622" v="1"/>
      <pc:docMkLst>
        <pc:docMk/>
      </pc:docMkLst>
      <pc:sldChg chg="modCm">
        <pc:chgData name="Rochon,Yves (ECCC)" userId="S::yves.rochon@ec.gc.ca::a510773b-1fd0-4407-a421-0737dc548a73" providerId="AD" clId="Web-{125E3C2D-4B92-A8EA-C505-D19A8D018B0A}" dt="2023-04-24T18:22:00.622" v="1"/>
        <pc:sldMkLst>
          <pc:docMk/>
          <pc:sldMk cId="149638209" sldId="26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Rochon,Yves (ECCC)" userId="S::yves.rochon@ec.gc.ca::a510773b-1fd0-4407-a421-0737dc548a73" providerId="AD" clId="Web-{125E3C2D-4B92-A8EA-C505-D19A8D018B0A}" dt="2023-04-24T18:22:00.622" v="1"/>
              <pc2:cmMkLst xmlns:pc2="http://schemas.microsoft.com/office/powerpoint/2019/9/main/command">
                <pc:docMk/>
                <pc:sldMk cId="149638209" sldId="269"/>
                <pc2:cmMk id="{E5DE7FBD-F268-4E2E-8C13-F9E1493CF5C1}"/>
              </pc2:cmMkLst>
              <pc226:cmRplyChg chg="add">
                <pc226:chgData name="Rochon,Yves (ECCC)" userId="S::yves.rochon@ec.gc.ca::a510773b-1fd0-4407-a421-0737dc548a73" providerId="AD" clId="Web-{125E3C2D-4B92-A8EA-C505-D19A8D018B0A}" dt="2023-04-24T18:22:00.622" v="1"/>
                <pc2:cmRplyMkLst xmlns:pc2="http://schemas.microsoft.com/office/powerpoint/2019/9/main/command">
                  <pc:docMk/>
                  <pc:sldMk cId="149638209" sldId="269"/>
                  <pc2:cmMk id="{E5DE7FBD-F268-4E2E-8C13-F9E1493CF5C1}"/>
                  <pc2:cmRplyMk id="{21FC323B-B13A-40B6-A3D5-8347C7EF9522}"/>
                </pc2:cmRplyMkLst>
              </pc226:cmRplyChg>
            </pc226:cmChg>
          </p:ext>
        </pc:extLst>
      </pc:sldChg>
    </pc:docChg>
  </pc:docChgLst>
  <pc:docChgLst>
    <pc:chgData name="Reszka,Mateusz (ECCC)" userId="S::mateusz.reszka@ec.gc.ca::1576339b-b894-4d5c-940e-1a2b9851eda3" providerId="AD" clId="Web-{DC52470C-FCC4-4699-AF8B-8D79AE1683E9}"/>
    <pc:docChg chg="addSld modSld">
      <pc:chgData name="Reszka,Mateusz (ECCC)" userId="S::mateusz.reszka@ec.gc.ca::1576339b-b894-4d5c-940e-1a2b9851eda3" providerId="AD" clId="Web-{DC52470C-FCC4-4699-AF8B-8D79AE1683E9}" dt="2023-04-21T13:35:45.155" v="10" actId="14100"/>
      <pc:docMkLst>
        <pc:docMk/>
      </pc:docMkLst>
      <pc:sldChg chg="delSp modSp add replId">
        <pc:chgData name="Reszka,Mateusz (ECCC)" userId="S::mateusz.reszka@ec.gc.ca::1576339b-b894-4d5c-940e-1a2b9851eda3" providerId="AD" clId="Web-{DC52470C-FCC4-4699-AF8B-8D79AE1683E9}" dt="2023-04-21T13:35:45.155" v="10" actId="14100"/>
        <pc:sldMkLst>
          <pc:docMk/>
          <pc:sldMk cId="2654892226" sldId="408"/>
        </pc:sldMkLst>
        <pc:spChg chg="mod">
          <ac:chgData name="Reszka,Mateusz (ECCC)" userId="S::mateusz.reszka@ec.gc.ca::1576339b-b894-4d5c-940e-1a2b9851eda3" providerId="AD" clId="Web-{DC52470C-FCC4-4699-AF8B-8D79AE1683E9}" dt="2023-04-21T13:35:45.155" v="10" actId="14100"/>
          <ac:spMkLst>
            <pc:docMk/>
            <pc:sldMk cId="2654892226" sldId="408"/>
            <ac:spMk id="3" creationId="{E731EC43-24AE-6CC5-6804-1D2293D66FB6}"/>
          </ac:spMkLst>
        </pc:spChg>
        <pc:spChg chg="del">
          <ac:chgData name="Reszka,Mateusz (ECCC)" userId="S::mateusz.reszka@ec.gc.ca::1576339b-b894-4d5c-940e-1a2b9851eda3" providerId="AD" clId="Web-{DC52470C-FCC4-4699-AF8B-8D79AE1683E9}" dt="2023-04-21T13:35:36.545" v="8"/>
          <ac:spMkLst>
            <pc:docMk/>
            <pc:sldMk cId="2654892226" sldId="408"/>
            <ac:spMk id="7" creationId="{4895F2E1-CEBF-40AC-6AED-B0D359518234}"/>
          </ac:spMkLst>
        </pc:spChg>
        <pc:spChg chg="del">
          <ac:chgData name="Reszka,Mateusz (ECCC)" userId="S::mateusz.reszka@ec.gc.ca::1576339b-b894-4d5c-940e-1a2b9851eda3" providerId="AD" clId="Web-{DC52470C-FCC4-4699-AF8B-8D79AE1683E9}" dt="2023-04-21T13:35:36.592" v="9"/>
          <ac:spMkLst>
            <pc:docMk/>
            <pc:sldMk cId="2654892226" sldId="408"/>
            <ac:spMk id="8" creationId="{22DE8CF7-F0C7-E392-1F73-B097708486BD}"/>
          </ac:spMkLst>
        </pc:spChg>
        <pc:spChg chg="del mod">
          <ac:chgData name="Reszka,Mateusz (ECCC)" userId="S::mateusz.reszka@ec.gc.ca::1576339b-b894-4d5c-940e-1a2b9851eda3" providerId="AD" clId="Web-{DC52470C-FCC4-4699-AF8B-8D79AE1683E9}" dt="2023-04-21T13:35:36.014" v="6"/>
          <ac:spMkLst>
            <pc:docMk/>
            <pc:sldMk cId="2654892226" sldId="408"/>
            <ac:spMk id="10" creationId="{AAAD442A-29D0-0985-1BB4-EB3BF89E025B}"/>
          </ac:spMkLst>
        </pc:spChg>
        <pc:spChg chg="del">
          <ac:chgData name="Reszka,Mateusz (ECCC)" userId="S::mateusz.reszka@ec.gc.ca::1576339b-b894-4d5c-940e-1a2b9851eda3" providerId="AD" clId="Web-{DC52470C-FCC4-4699-AF8B-8D79AE1683E9}" dt="2023-04-21T13:35:27.139" v="2"/>
          <ac:spMkLst>
            <pc:docMk/>
            <pc:sldMk cId="2654892226" sldId="408"/>
            <ac:spMk id="11" creationId="{00000000-0000-0000-0000-000000000000}"/>
          </ac:spMkLst>
        </pc:spChg>
        <pc:spChg chg="del">
          <ac:chgData name="Reszka,Mateusz (ECCC)" userId="S::mateusz.reszka@ec.gc.ca::1576339b-b894-4d5c-940e-1a2b9851eda3" providerId="AD" clId="Web-{DC52470C-FCC4-4699-AF8B-8D79AE1683E9}" dt="2023-04-21T13:35:36.061" v="7"/>
          <ac:spMkLst>
            <pc:docMk/>
            <pc:sldMk cId="2654892226" sldId="408"/>
            <ac:spMk id="12" creationId="{EC0CADD6-2F2A-E592-793C-74FE926229F4}"/>
          </ac:spMkLst>
        </pc:spChg>
        <pc:picChg chg="del">
          <ac:chgData name="Reszka,Mateusz (ECCC)" userId="S::mateusz.reszka@ec.gc.ca::1576339b-b894-4d5c-940e-1a2b9851eda3" providerId="AD" clId="Web-{DC52470C-FCC4-4699-AF8B-8D79AE1683E9}" dt="2023-04-21T13:35:24.358" v="1"/>
          <ac:picMkLst>
            <pc:docMk/>
            <pc:sldMk cId="2654892226" sldId="408"/>
            <ac:picMk id="4" creationId="{84F5B8A0-63D7-FDF3-FEC1-0485B7163FC6}"/>
          </ac:picMkLst>
        </pc:picChg>
        <pc:picChg chg="del">
          <ac:chgData name="Reszka,Mateusz (ECCC)" userId="S::mateusz.reszka@ec.gc.ca::1576339b-b894-4d5c-940e-1a2b9851eda3" providerId="AD" clId="Web-{DC52470C-FCC4-4699-AF8B-8D79AE1683E9}" dt="2023-04-21T13:35:27.202" v="3"/>
          <ac:picMkLst>
            <pc:docMk/>
            <pc:sldMk cId="2654892226" sldId="408"/>
            <ac:picMk id="5" creationId="{B7C03FF9-8778-CC9F-ED48-14BF987CBDE5}"/>
          </ac:picMkLst>
        </pc:picChg>
        <pc:picChg chg="del">
          <ac:chgData name="Reszka,Mateusz (ECCC)" userId="S::mateusz.reszka@ec.gc.ca::1576339b-b894-4d5c-940e-1a2b9851eda3" providerId="AD" clId="Web-{DC52470C-FCC4-4699-AF8B-8D79AE1683E9}" dt="2023-04-21T13:35:31.623" v="4"/>
          <ac:picMkLst>
            <pc:docMk/>
            <pc:sldMk cId="2654892226" sldId="408"/>
            <ac:picMk id="6" creationId="{78E16D33-F052-4C04-E65F-8BD36A6AB941}"/>
          </ac:picMkLst>
        </pc:picChg>
      </pc:sldChg>
    </pc:docChg>
  </pc:docChgLst>
  <pc:docChgLst>
    <pc:chgData name="Caron,Jean-François (ECCC)" userId="S::jean-francois.caron@ec.gc.ca::3c31ae67-c592-406e-ab93-834dc411be61" providerId="AD" clId="Web-{6CD3DF7A-7005-D9CE-D8C8-3427AC26A224}"/>
    <pc:docChg chg="addSld delSld modSld sldOrd">
      <pc:chgData name="Caron,Jean-François (ECCC)" userId="S::jean-francois.caron@ec.gc.ca::3c31ae67-c592-406e-ab93-834dc411be61" providerId="AD" clId="Web-{6CD3DF7A-7005-D9CE-D8C8-3427AC26A224}" dt="2023-04-24T16:06:47.046" v="72" actId="20577"/>
      <pc:docMkLst>
        <pc:docMk/>
      </pc:docMkLst>
      <pc:sldChg chg="modSp">
        <pc:chgData name="Caron,Jean-François (ECCC)" userId="S::jean-francois.caron@ec.gc.ca::3c31ae67-c592-406e-ab93-834dc411be61" providerId="AD" clId="Web-{6CD3DF7A-7005-D9CE-D8C8-3427AC26A224}" dt="2023-04-24T15:52:57.720" v="2" actId="20577"/>
        <pc:sldMkLst>
          <pc:docMk/>
          <pc:sldMk cId="186915960" sldId="259"/>
        </pc:sldMkLst>
        <pc:spChg chg="mod">
          <ac:chgData name="Caron,Jean-François (ECCC)" userId="S::jean-francois.caron@ec.gc.ca::3c31ae67-c592-406e-ab93-834dc411be61" providerId="AD" clId="Web-{6CD3DF7A-7005-D9CE-D8C8-3427AC26A224}" dt="2023-04-24T15:52:57.720" v="2" actId="20577"/>
          <ac:spMkLst>
            <pc:docMk/>
            <pc:sldMk cId="186915960" sldId="259"/>
            <ac:spMk id="11" creationId="{5780EC75-7E4E-4DE1-E89B-48FF124B52C4}"/>
          </ac:spMkLst>
        </pc:spChg>
      </pc:sldChg>
      <pc:sldChg chg="modSp">
        <pc:chgData name="Caron,Jean-François (ECCC)" userId="S::jean-francois.caron@ec.gc.ca::3c31ae67-c592-406e-ab93-834dc411be61" providerId="AD" clId="Web-{6CD3DF7A-7005-D9CE-D8C8-3427AC26A224}" dt="2023-04-24T15:53:48.564" v="6" actId="20577"/>
        <pc:sldMkLst>
          <pc:docMk/>
          <pc:sldMk cId="850355022" sldId="277"/>
        </pc:sldMkLst>
        <pc:spChg chg="mod">
          <ac:chgData name="Caron,Jean-François (ECCC)" userId="S::jean-francois.caron@ec.gc.ca::3c31ae67-c592-406e-ab93-834dc411be61" providerId="AD" clId="Web-{6CD3DF7A-7005-D9CE-D8C8-3427AC26A224}" dt="2023-04-24T15:53:48.564" v="6" actId="20577"/>
          <ac:spMkLst>
            <pc:docMk/>
            <pc:sldMk cId="850355022" sldId="277"/>
            <ac:spMk id="3" creationId="{E731EC43-24AE-6CC5-6804-1D2293D66FB6}"/>
          </ac:spMkLst>
        </pc:spChg>
      </pc:sldChg>
      <pc:sldChg chg="modSp">
        <pc:chgData name="Caron,Jean-François (ECCC)" userId="S::jean-francois.caron@ec.gc.ca::3c31ae67-c592-406e-ab93-834dc411be61" providerId="AD" clId="Web-{6CD3DF7A-7005-D9CE-D8C8-3427AC26A224}" dt="2023-04-24T15:55:16.095" v="22" actId="20577"/>
        <pc:sldMkLst>
          <pc:docMk/>
          <pc:sldMk cId="1793645835" sldId="379"/>
        </pc:sldMkLst>
        <pc:spChg chg="mod">
          <ac:chgData name="Caron,Jean-François (ECCC)" userId="S::jean-francois.caron@ec.gc.ca::3c31ae67-c592-406e-ab93-834dc411be61" providerId="AD" clId="Web-{6CD3DF7A-7005-D9CE-D8C8-3427AC26A224}" dt="2023-04-24T15:55:16.095" v="22" actId="20577"/>
          <ac:spMkLst>
            <pc:docMk/>
            <pc:sldMk cId="1793645835" sldId="379"/>
            <ac:spMk id="3" creationId="{E731EC43-24AE-6CC5-6804-1D2293D66FB6}"/>
          </ac:spMkLst>
        </pc:spChg>
      </pc:sldChg>
      <pc:sldChg chg="modSp">
        <pc:chgData name="Caron,Jean-François (ECCC)" userId="S::jean-francois.caron@ec.gc.ca::3c31ae67-c592-406e-ab93-834dc411be61" providerId="AD" clId="Web-{6CD3DF7A-7005-D9CE-D8C8-3427AC26A224}" dt="2023-04-24T15:55:32.298" v="25" actId="20577"/>
        <pc:sldMkLst>
          <pc:docMk/>
          <pc:sldMk cId="2995203619" sldId="387"/>
        </pc:sldMkLst>
        <pc:spChg chg="mod">
          <ac:chgData name="Caron,Jean-François (ECCC)" userId="S::jean-francois.caron@ec.gc.ca::3c31ae67-c592-406e-ab93-834dc411be61" providerId="AD" clId="Web-{6CD3DF7A-7005-D9CE-D8C8-3427AC26A224}" dt="2023-04-24T15:55:32.298" v="25" actId="20577"/>
          <ac:spMkLst>
            <pc:docMk/>
            <pc:sldMk cId="2995203619" sldId="387"/>
            <ac:spMk id="3" creationId="{E731EC43-24AE-6CC5-6804-1D2293D66FB6}"/>
          </ac:spMkLst>
        </pc:spChg>
      </pc:sldChg>
      <pc:sldChg chg="del">
        <pc:chgData name="Caron,Jean-François (ECCC)" userId="S::jean-francois.caron@ec.gc.ca::3c31ae67-c592-406e-ab93-834dc411be61" providerId="AD" clId="Web-{6CD3DF7A-7005-D9CE-D8C8-3427AC26A224}" dt="2023-04-24T15:55:43.626" v="26"/>
        <pc:sldMkLst>
          <pc:docMk/>
          <pc:sldMk cId="219601454" sldId="388"/>
        </pc:sldMkLst>
      </pc:sldChg>
      <pc:sldChg chg="modSp">
        <pc:chgData name="Caron,Jean-François (ECCC)" userId="S::jean-francois.caron@ec.gc.ca::3c31ae67-c592-406e-ab93-834dc411be61" providerId="AD" clId="Web-{6CD3DF7A-7005-D9CE-D8C8-3427AC26A224}" dt="2023-04-24T15:56:28.391" v="54" actId="20577"/>
        <pc:sldMkLst>
          <pc:docMk/>
          <pc:sldMk cId="3920242443" sldId="389"/>
        </pc:sldMkLst>
        <pc:spChg chg="mod">
          <ac:chgData name="Caron,Jean-François (ECCC)" userId="S::jean-francois.caron@ec.gc.ca::3c31ae67-c592-406e-ab93-834dc411be61" providerId="AD" clId="Web-{6CD3DF7A-7005-D9CE-D8C8-3427AC26A224}" dt="2023-04-24T15:56:28.391" v="54" actId="20577"/>
          <ac:spMkLst>
            <pc:docMk/>
            <pc:sldMk cId="3920242443" sldId="389"/>
            <ac:spMk id="3" creationId="{E731EC43-24AE-6CC5-6804-1D2293D66FB6}"/>
          </ac:spMkLst>
        </pc:spChg>
      </pc:sldChg>
      <pc:sldChg chg="modSp">
        <pc:chgData name="Caron,Jean-François (ECCC)" userId="S::jean-francois.caron@ec.gc.ca::3c31ae67-c592-406e-ab93-834dc411be61" providerId="AD" clId="Web-{6CD3DF7A-7005-D9CE-D8C8-3427AC26A224}" dt="2023-04-24T15:56:53.360" v="57" actId="20577"/>
        <pc:sldMkLst>
          <pc:docMk/>
          <pc:sldMk cId="783138748" sldId="391"/>
        </pc:sldMkLst>
        <pc:spChg chg="mod">
          <ac:chgData name="Caron,Jean-François (ECCC)" userId="S::jean-francois.caron@ec.gc.ca::3c31ae67-c592-406e-ab93-834dc411be61" providerId="AD" clId="Web-{6CD3DF7A-7005-D9CE-D8C8-3427AC26A224}" dt="2023-04-24T15:56:53.360" v="57" actId="20577"/>
          <ac:spMkLst>
            <pc:docMk/>
            <pc:sldMk cId="783138748" sldId="391"/>
            <ac:spMk id="3" creationId="{E731EC43-24AE-6CC5-6804-1D2293D66FB6}"/>
          </ac:spMkLst>
        </pc:spChg>
      </pc:sldChg>
      <pc:sldChg chg="del">
        <pc:chgData name="Caron,Jean-François (ECCC)" userId="S::jean-francois.caron@ec.gc.ca::3c31ae67-c592-406e-ab93-834dc411be61" providerId="AD" clId="Web-{6CD3DF7A-7005-D9CE-D8C8-3427AC26A224}" dt="2023-04-24T15:56:57.704" v="58"/>
        <pc:sldMkLst>
          <pc:docMk/>
          <pc:sldMk cId="2709265288" sldId="392"/>
        </pc:sldMkLst>
      </pc:sldChg>
      <pc:sldChg chg="modSp">
        <pc:chgData name="Caron,Jean-François (ECCC)" userId="S::jean-francois.caron@ec.gc.ca::3c31ae67-c592-406e-ab93-834dc411be61" providerId="AD" clId="Web-{6CD3DF7A-7005-D9CE-D8C8-3427AC26A224}" dt="2023-04-24T15:54:03.970" v="9" actId="20577"/>
        <pc:sldMkLst>
          <pc:docMk/>
          <pc:sldMk cId="1577422950" sldId="401"/>
        </pc:sldMkLst>
        <pc:spChg chg="mod">
          <ac:chgData name="Caron,Jean-François (ECCC)" userId="S::jean-francois.caron@ec.gc.ca::3c31ae67-c592-406e-ab93-834dc411be61" providerId="AD" clId="Web-{6CD3DF7A-7005-D9CE-D8C8-3427AC26A224}" dt="2023-04-24T15:54:03.970" v="9" actId="20577"/>
          <ac:spMkLst>
            <pc:docMk/>
            <pc:sldMk cId="1577422950" sldId="401"/>
            <ac:spMk id="3" creationId="{E731EC43-24AE-6CC5-6804-1D2293D66FB6}"/>
          </ac:spMkLst>
        </pc:spChg>
      </pc:sldChg>
      <pc:sldChg chg="modSp">
        <pc:chgData name="Caron,Jean-François (ECCC)" userId="S::jean-francois.caron@ec.gc.ca::3c31ae67-c592-406e-ab93-834dc411be61" providerId="AD" clId="Web-{6CD3DF7A-7005-D9CE-D8C8-3427AC26A224}" dt="2023-04-24T15:54:20.892" v="13" actId="20577"/>
        <pc:sldMkLst>
          <pc:docMk/>
          <pc:sldMk cId="78473881" sldId="409"/>
        </pc:sldMkLst>
        <pc:spChg chg="mod">
          <ac:chgData name="Caron,Jean-François (ECCC)" userId="S::jean-francois.caron@ec.gc.ca::3c31ae67-c592-406e-ab93-834dc411be61" providerId="AD" clId="Web-{6CD3DF7A-7005-D9CE-D8C8-3427AC26A224}" dt="2023-04-24T15:54:20.892" v="13" actId="20577"/>
          <ac:spMkLst>
            <pc:docMk/>
            <pc:sldMk cId="78473881" sldId="409"/>
            <ac:spMk id="3" creationId="{E731EC43-24AE-6CC5-6804-1D2293D66FB6}"/>
          </ac:spMkLst>
        </pc:spChg>
      </pc:sldChg>
      <pc:sldChg chg="modSp">
        <pc:chgData name="Caron,Jean-François (ECCC)" userId="S::jean-francois.caron@ec.gc.ca::3c31ae67-c592-406e-ab93-834dc411be61" providerId="AD" clId="Web-{6CD3DF7A-7005-D9CE-D8C8-3427AC26A224}" dt="2023-04-24T16:06:47.046" v="72" actId="20577"/>
        <pc:sldMkLst>
          <pc:docMk/>
          <pc:sldMk cId="745302024" sldId="410"/>
        </pc:sldMkLst>
        <pc:spChg chg="mod">
          <ac:chgData name="Caron,Jean-François (ECCC)" userId="S::jean-francois.caron@ec.gc.ca::3c31ae67-c592-406e-ab93-834dc411be61" providerId="AD" clId="Web-{6CD3DF7A-7005-D9CE-D8C8-3427AC26A224}" dt="2023-04-24T16:06:47.046" v="72" actId="20577"/>
          <ac:spMkLst>
            <pc:docMk/>
            <pc:sldMk cId="745302024" sldId="410"/>
            <ac:spMk id="2" creationId="{87161DFF-95BE-BE12-EEEC-13FE7A00B504}"/>
          </ac:spMkLst>
        </pc:spChg>
      </pc:sldChg>
      <pc:sldChg chg="modSp">
        <pc:chgData name="Caron,Jean-François (ECCC)" userId="S::jean-francois.caron@ec.gc.ca::3c31ae67-c592-406e-ab93-834dc411be61" providerId="AD" clId="Web-{6CD3DF7A-7005-D9CE-D8C8-3427AC26A224}" dt="2023-04-24T15:57:21.954" v="64" actId="20577"/>
        <pc:sldMkLst>
          <pc:docMk/>
          <pc:sldMk cId="3539800130" sldId="412"/>
        </pc:sldMkLst>
        <pc:spChg chg="mod">
          <ac:chgData name="Caron,Jean-François (ECCC)" userId="S::jean-francois.caron@ec.gc.ca::3c31ae67-c592-406e-ab93-834dc411be61" providerId="AD" clId="Web-{6CD3DF7A-7005-D9CE-D8C8-3427AC26A224}" dt="2023-04-24T15:57:21.954" v="64" actId="20577"/>
          <ac:spMkLst>
            <pc:docMk/>
            <pc:sldMk cId="3539800130" sldId="412"/>
            <ac:spMk id="2" creationId="{00000000-0000-0000-0000-000000000000}"/>
          </ac:spMkLst>
        </pc:spChg>
      </pc:sldChg>
      <pc:sldChg chg="modSp">
        <pc:chgData name="Caron,Jean-François (ECCC)" userId="S::jean-francois.caron@ec.gc.ca::3c31ae67-c592-406e-ab93-834dc411be61" providerId="AD" clId="Web-{6CD3DF7A-7005-D9CE-D8C8-3427AC26A224}" dt="2023-04-24T15:54:55.954" v="19" actId="20577"/>
        <pc:sldMkLst>
          <pc:docMk/>
          <pc:sldMk cId="1535247931" sldId="426"/>
        </pc:sldMkLst>
        <pc:spChg chg="mod">
          <ac:chgData name="Caron,Jean-François (ECCC)" userId="S::jean-francois.caron@ec.gc.ca::3c31ae67-c592-406e-ab93-834dc411be61" providerId="AD" clId="Web-{6CD3DF7A-7005-D9CE-D8C8-3427AC26A224}" dt="2023-04-24T15:54:55.954" v="19" actId="20577"/>
          <ac:spMkLst>
            <pc:docMk/>
            <pc:sldMk cId="1535247931" sldId="426"/>
            <ac:spMk id="3" creationId="{E731EC43-24AE-6CC5-6804-1D2293D66FB6}"/>
          </ac:spMkLst>
        </pc:spChg>
      </pc:sldChg>
      <pc:sldChg chg="modSp">
        <pc:chgData name="Caron,Jean-François (ECCC)" userId="S::jean-francois.caron@ec.gc.ca::3c31ae67-c592-406e-ab93-834dc411be61" providerId="AD" clId="Web-{6CD3DF7A-7005-D9CE-D8C8-3427AC26A224}" dt="2023-04-24T15:54:37.017" v="16" actId="20577"/>
        <pc:sldMkLst>
          <pc:docMk/>
          <pc:sldMk cId="669711617" sldId="432"/>
        </pc:sldMkLst>
        <pc:spChg chg="mod">
          <ac:chgData name="Caron,Jean-François (ECCC)" userId="S::jean-francois.caron@ec.gc.ca::3c31ae67-c592-406e-ab93-834dc411be61" providerId="AD" clId="Web-{6CD3DF7A-7005-D9CE-D8C8-3427AC26A224}" dt="2023-04-24T15:54:37.017" v="16" actId="20577"/>
          <ac:spMkLst>
            <pc:docMk/>
            <pc:sldMk cId="669711617" sldId="432"/>
            <ac:spMk id="3" creationId="{E731EC43-24AE-6CC5-6804-1D2293D66FB6}"/>
          </ac:spMkLst>
        </pc:spChg>
      </pc:sldChg>
      <pc:sldChg chg="addSp delSp modSp add ord replId">
        <pc:chgData name="Caron,Jean-François (ECCC)" userId="S::jean-francois.caron@ec.gc.ca::3c31ae67-c592-406e-ab93-834dc411be61" providerId="AD" clId="Web-{6CD3DF7A-7005-D9CE-D8C8-3427AC26A224}" dt="2023-04-24T15:58:46.204" v="71" actId="1076"/>
        <pc:sldMkLst>
          <pc:docMk/>
          <pc:sldMk cId="3050475046" sldId="445"/>
        </pc:sldMkLst>
        <pc:spChg chg="mod">
          <ac:chgData name="Caron,Jean-François (ECCC)" userId="S::jean-francois.caron@ec.gc.ca::3c31ae67-c592-406e-ab93-834dc411be61" providerId="AD" clId="Web-{6CD3DF7A-7005-D9CE-D8C8-3427AC26A224}" dt="2023-04-24T15:58:46.204" v="71" actId="1076"/>
          <ac:spMkLst>
            <pc:docMk/>
            <pc:sldMk cId="3050475046" sldId="445"/>
            <ac:spMk id="2" creationId="{DE0B0FF6-2082-D86F-10B8-5C2247AA3A31}"/>
          </ac:spMkLst>
        </pc:spChg>
        <pc:spChg chg="del">
          <ac:chgData name="Caron,Jean-François (ECCC)" userId="S::jean-francois.caron@ec.gc.ca::3c31ae67-c592-406e-ab93-834dc411be61" providerId="AD" clId="Web-{6CD3DF7A-7005-D9CE-D8C8-3427AC26A224}" dt="2023-04-24T15:58:13.422" v="69"/>
          <ac:spMkLst>
            <pc:docMk/>
            <pc:sldMk cId="3050475046" sldId="445"/>
            <ac:spMk id="3" creationId="{E731EC43-24AE-6CC5-6804-1D2293D66FB6}"/>
          </ac:spMkLst>
        </pc:spChg>
        <pc:spChg chg="add del mod">
          <ac:chgData name="Caron,Jean-François (ECCC)" userId="S::jean-francois.caron@ec.gc.ca::3c31ae67-c592-406e-ab93-834dc411be61" providerId="AD" clId="Web-{6CD3DF7A-7005-D9CE-D8C8-3427AC26A224}" dt="2023-04-24T15:58:38.094" v="70"/>
          <ac:spMkLst>
            <pc:docMk/>
            <pc:sldMk cId="3050475046" sldId="445"/>
            <ac:spMk id="5" creationId="{4CAE4169-2283-ACF7-703C-E19817981699}"/>
          </ac:spMkLst>
        </pc:spChg>
      </pc:sldChg>
    </pc:docChg>
  </pc:docChgLst>
  <pc:docChgLst>
    <pc:chgData name="Gasset,Nicolas (ECCC)" userId="S::nicolas.gasset@ec.gc.ca::c0b8e014-fcca-4770-afa6-86a94a64b411" providerId="AD" clId="Web-{A741EEFD-52AC-4501-9887-67F312D77E6C}"/>
    <pc:docChg chg="addSld delSld modSld">
      <pc:chgData name="Gasset,Nicolas (ECCC)" userId="S::nicolas.gasset@ec.gc.ca::c0b8e014-fcca-4770-afa6-86a94a64b411" providerId="AD" clId="Web-{A741EEFD-52AC-4501-9887-67F312D77E6C}" dt="2023-04-24T22:43:29.771" v="9"/>
      <pc:docMkLst>
        <pc:docMk/>
      </pc:docMkLst>
      <pc:sldChg chg="del">
        <pc:chgData name="Gasset,Nicolas (ECCC)" userId="S::nicolas.gasset@ec.gc.ca::c0b8e014-fcca-4770-afa6-86a94a64b411" providerId="AD" clId="Web-{A741EEFD-52AC-4501-9887-67F312D77E6C}" dt="2023-04-24T22:43:29.771" v="9"/>
        <pc:sldMkLst>
          <pc:docMk/>
          <pc:sldMk cId="2907244927" sldId="395"/>
        </pc:sldMkLst>
      </pc:sldChg>
      <pc:sldChg chg="del">
        <pc:chgData name="Gasset,Nicolas (ECCC)" userId="S::nicolas.gasset@ec.gc.ca::c0b8e014-fcca-4770-afa6-86a94a64b411" providerId="AD" clId="Web-{A741EEFD-52AC-4501-9887-67F312D77E6C}" dt="2023-04-24T22:42:26.051" v="2"/>
        <pc:sldMkLst>
          <pc:docMk/>
          <pc:sldMk cId="60458942" sldId="452"/>
        </pc:sldMkLst>
      </pc:sldChg>
      <pc:sldChg chg="modSp">
        <pc:chgData name="Gasset,Nicolas (ECCC)" userId="S::nicolas.gasset@ec.gc.ca::c0b8e014-fcca-4770-afa6-86a94a64b411" providerId="AD" clId="Web-{A741EEFD-52AC-4501-9887-67F312D77E6C}" dt="2023-04-24T22:42:42.333" v="8" actId="20577"/>
        <pc:sldMkLst>
          <pc:docMk/>
          <pc:sldMk cId="3023374459" sldId="457"/>
        </pc:sldMkLst>
        <pc:spChg chg="mod">
          <ac:chgData name="Gasset,Nicolas (ECCC)" userId="S::nicolas.gasset@ec.gc.ca::c0b8e014-fcca-4770-afa6-86a94a64b411" providerId="AD" clId="Web-{A741EEFD-52AC-4501-9887-67F312D77E6C}" dt="2023-04-24T22:42:42.333" v="8" actId="20577"/>
          <ac:spMkLst>
            <pc:docMk/>
            <pc:sldMk cId="3023374459" sldId="457"/>
            <ac:spMk id="6" creationId="{71244A1C-C382-19BA-04E0-B07F339CDA6C}"/>
          </ac:spMkLst>
        </pc:spChg>
      </pc:sldChg>
      <pc:sldChg chg="add del">
        <pc:chgData name="Gasset,Nicolas (ECCC)" userId="S::nicolas.gasset@ec.gc.ca::c0b8e014-fcca-4770-afa6-86a94a64b411" providerId="AD" clId="Web-{A741EEFD-52AC-4501-9887-67F312D77E6C}" dt="2023-04-24T22:42:18.411" v="1"/>
        <pc:sldMkLst>
          <pc:docMk/>
          <pc:sldMk cId="1677817066" sldId="459"/>
        </pc:sldMkLst>
      </pc:sldChg>
    </pc:docChg>
  </pc:docChgLst>
  <pc:docChgLst>
    <pc:chgData name="Beaulne,Alain (ECCC)" userId="S::alain.beaulne@ec.gc.ca::eaec07fa-2862-4e72-bcf4-4a523d245f49" providerId="AD" clId="Web-{857CF499-5EDC-AF1D-AD75-912BB5ABDAAE}"/>
    <pc:docChg chg="modSld">
      <pc:chgData name="Beaulne,Alain (ECCC)" userId="S::alain.beaulne@ec.gc.ca::eaec07fa-2862-4e72-bcf4-4a523d245f49" providerId="AD" clId="Web-{857CF499-5EDC-AF1D-AD75-912BB5ABDAAE}" dt="2023-04-26T01:44:39.322" v="7" actId="20577"/>
      <pc:docMkLst>
        <pc:docMk/>
      </pc:docMkLst>
      <pc:sldChg chg="modSp">
        <pc:chgData name="Beaulne,Alain (ECCC)" userId="S::alain.beaulne@ec.gc.ca::eaec07fa-2862-4e72-bcf4-4a523d245f49" providerId="AD" clId="Web-{857CF499-5EDC-AF1D-AD75-912BB5ABDAAE}" dt="2023-04-26T01:44:39.322" v="7" actId="20577"/>
        <pc:sldMkLst>
          <pc:docMk/>
          <pc:sldMk cId="2768811357" sldId="461"/>
        </pc:sldMkLst>
        <pc:spChg chg="mod">
          <ac:chgData name="Beaulne,Alain (ECCC)" userId="S::alain.beaulne@ec.gc.ca::eaec07fa-2862-4e72-bcf4-4a523d245f49" providerId="AD" clId="Web-{857CF499-5EDC-AF1D-AD75-912BB5ABDAAE}" dt="2023-04-26T01:44:39.322" v="7" actId="20577"/>
          <ac:spMkLst>
            <pc:docMk/>
            <pc:sldMk cId="2768811357" sldId="461"/>
            <ac:spMk id="6" creationId="{07580409-C14A-72FE-5EDE-CC60FED581AA}"/>
          </ac:spMkLst>
        </pc:spChg>
      </pc:sldChg>
    </pc:docChg>
  </pc:docChgLst>
  <pc:docChgLst>
    <pc:chgData name="Aparicio,Josep (ECCC)" userId="S::josep.aparicio@ec.gc.ca::fe0295ef-466c-4b34-b52e-d846db93ae42" providerId="AD" clId="Web-{DCBB2A1D-3ECF-4B4E-B6E3-1073D2E9A03E}"/>
    <pc:docChg chg="modSld">
      <pc:chgData name="Aparicio,Josep (ECCC)" userId="S::josep.aparicio@ec.gc.ca::fe0295ef-466c-4b34-b52e-d846db93ae42" providerId="AD" clId="Web-{DCBB2A1D-3ECF-4B4E-B6E3-1073D2E9A03E}" dt="2023-04-24T12:37:27.576" v="85"/>
      <pc:docMkLst>
        <pc:docMk/>
      </pc:docMkLst>
      <pc:sldChg chg="modSp">
        <pc:chgData name="Aparicio,Josep (ECCC)" userId="S::josep.aparicio@ec.gc.ca::fe0295ef-466c-4b34-b52e-d846db93ae42" providerId="AD" clId="Web-{DCBB2A1D-3ECF-4B4E-B6E3-1073D2E9A03E}" dt="2023-04-24T12:36:47.623" v="69" actId="20577"/>
        <pc:sldMkLst>
          <pc:docMk/>
          <pc:sldMk cId="2308365864" sldId="440"/>
        </pc:sldMkLst>
        <pc:spChg chg="mod">
          <ac:chgData name="Aparicio,Josep (ECCC)" userId="S::josep.aparicio@ec.gc.ca::fe0295ef-466c-4b34-b52e-d846db93ae42" providerId="AD" clId="Web-{DCBB2A1D-3ECF-4B4E-B6E3-1073D2E9A03E}" dt="2023-04-24T12:36:47.623" v="69" actId="20577"/>
          <ac:spMkLst>
            <pc:docMk/>
            <pc:sldMk cId="2308365864" sldId="440"/>
            <ac:spMk id="3" creationId="{3B5E5541-3040-ADCE-6DC4-6151B13D5267}"/>
          </ac:spMkLst>
        </pc:spChg>
        <pc:picChg chg="mod">
          <ac:chgData name="Aparicio,Josep (ECCC)" userId="S::josep.aparicio@ec.gc.ca::fe0295ef-466c-4b34-b52e-d846db93ae42" providerId="AD" clId="Web-{DCBB2A1D-3ECF-4B4E-B6E3-1073D2E9A03E}" dt="2023-04-24T12:33:11.045" v="3" actId="1076"/>
          <ac:picMkLst>
            <pc:docMk/>
            <pc:sldMk cId="2308365864" sldId="440"/>
            <ac:picMk id="2050" creationId="{C392CF2A-9BBE-0BAE-C675-BB414D519954}"/>
          </ac:picMkLst>
        </pc:picChg>
        <pc:picChg chg="mod">
          <ac:chgData name="Aparicio,Josep (ECCC)" userId="S::josep.aparicio@ec.gc.ca::fe0295ef-466c-4b34-b52e-d846db93ae42" providerId="AD" clId="Web-{DCBB2A1D-3ECF-4B4E-B6E3-1073D2E9A03E}" dt="2023-04-24T12:33:16.233" v="4" actId="1076"/>
          <ac:picMkLst>
            <pc:docMk/>
            <pc:sldMk cId="2308365864" sldId="440"/>
            <ac:picMk id="2052" creationId="{F55EAE88-A536-244D-0583-419328CC0633}"/>
          </ac:picMkLst>
        </pc:picChg>
      </pc:sldChg>
      <pc:sldChg chg="modSp">
        <pc:chgData name="Aparicio,Josep (ECCC)" userId="S::josep.aparicio@ec.gc.ca::fe0295ef-466c-4b34-b52e-d846db93ae42" providerId="AD" clId="Web-{DCBB2A1D-3ECF-4B4E-B6E3-1073D2E9A03E}" dt="2023-04-24T12:37:27.576" v="85"/>
        <pc:sldMkLst>
          <pc:docMk/>
          <pc:sldMk cId="1625926384" sldId="441"/>
        </pc:sldMkLst>
        <pc:spChg chg="mod ord">
          <ac:chgData name="Aparicio,Josep (ECCC)" userId="S::josep.aparicio@ec.gc.ca::fe0295ef-466c-4b34-b52e-d846db93ae42" providerId="AD" clId="Web-{DCBB2A1D-3ECF-4B4E-B6E3-1073D2E9A03E}" dt="2023-04-24T12:37:27.576" v="85"/>
          <ac:spMkLst>
            <pc:docMk/>
            <pc:sldMk cId="1625926384" sldId="441"/>
            <ac:spMk id="7" creationId="{73C6B237-6CDC-433E-4A9F-7975CE508327}"/>
          </ac:spMkLst>
        </pc:spChg>
      </pc:sldChg>
      <pc:sldChg chg="modSp">
        <pc:chgData name="Aparicio,Josep (ECCC)" userId="S::josep.aparicio@ec.gc.ca::fe0295ef-466c-4b34-b52e-d846db93ae42" providerId="AD" clId="Web-{DCBB2A1D-3ECF-4B4E-B6E3-1073D2E9A03E}" dt="2023-04-24T12:30:41.311" v="1" actId="20577"/>
        <pc:sldMkLst>
          <pc:docMk/>
          <pc:sldMk cId="1036215339" sldId="442"/>
        </pc:sldMkLst>
        <pc:spChg chg="mod">
          <ac:chgData name="Aparicio,Josep (ECCC)" userId="S::josep.aparicio@ec.gc.ca::fe0295ef-466c-4b34-b52e-d846db93ae42" providerId="AD" clId="Web-{DCBB2A1D-3ECF-4B4E-B6E3-1073D2E9A03E}" dt="2023-04-24T12:30:41.311" v="1" actId="20577"/>
          <ac:spMkLst>
            <pc:docMk/>
            <pc:sldMk cId="1036215339" sldId="442"/>
            <ac:spMk id="3" creationId="{11B64F4A-59FB-68C2-923E-ADE4760812B5}"/>
          </ac:spMkLst>
        </pc:spChg>
      </pc:sldChg>
    </pc:docChg>
  </pc:docChgLst>
  <pc:docChgLst>
    <pc:chgData name="Beaulne,Alain (ECCC)" userId="S::alain.beaulne@ec.gc.ca::eaec07fa-2862-4e72-bcf4-4a523d245f49" providerId="AD" clId="Web-{91C78A9C-F865-94E1-98EC-E617C867711D}"/>
    <pc:docChg chg="modSld">
      <pc:chgData name="Beaulne,Alain (ECCC)" userId="S::alain.beaulne@ec.gc.ca::eaec07fa-2862-4e72-bcf4-4a523d245f49" providerId="AD" clId="Web-{91C78A9C-F865-94E1-98EC-E617C867711D}" dt="2023-04-25T20:23:31.237" v="665" actId="20577"/>
      <pc:docMkLst>
        <pc:docMk/>
      </pc:docMkLst>
      <pc:sldChg chg="modSp">
        <pc:chgData name="Beaulne,Alain (ECCC)" userId="S::alain.beaulne@ec.gc.ca::eaec07fa-2862-4e72-bcf4-4a523d245f49" providerId="AD" clId="Web-{91C78A9C-F865-94E1-98EC-E617C867711D}" dt="2023-04-25T20:23:31.237" v="665" actId="20577"/>
        <pc:sldMkLst>
          <pc:docMk/>
          <pc:sldMk cId="2603516995" sldId="462"/>
        </pc:sldMkLst>
        <pc:spChg chg="mod">
          <ac:chgData name="Beaulne,Alain (ECCC)" userId="S::alain.beaulne@ec.gc.ca::eaec07fa-2862-4e72-bcf4-4a523d245f49" providerId="AD" clId="Web-{91C78A9C-F865-94E1-98EC-E617C867711D}" dt="2023-04-25T20:23:31.237" v="665" actId="20577"/>
          <ac:spMkLst>
            <pc:docMk/>
            <pc:sldMk cId="2603516995" sldId="462"/>
            <ac:spMk id="6" creationId="{07580409-C14A-72FE-5EDE-CC60FED581AA}"/>
          </ac:spMkLst>
        </pc:spChg>
      </pc:sldChg>
      <pc:sldChg chg="addSp delSp modSp">
        <pc:chgData name="Beaulne,Alain (ECCC)" userId="S::alain.beaulne@ec.gc.ca::eaec07fa-2862-4e72-bcf4-4a523d245f49" providerId="AD" clId="Web-{91C78A9C-F865-94E1-98EC-E617C867711D}" dt="2023-04-25T19:53:16.674" v="541" actId="1076"/>
        <pc:sldMkLst>
          <pc:docMk/>
          <pc:sldMk cId="3003107099" sldId="464"/>
        </pc:sldMkLst>
        <pc:spChg chg="add mod">
          <ac:chgData name="Beaulne,Alain (ECCC)" userId="S::alain.beaulne@ec.gc.ca::eaec07fa-2862-4e72-bcf4-4a523d245f49" providerId="AD" clId="Web-{91C78A9C-F865-94E1-98EC-E617C867711D}" dt="2023-04-25T19:29:15.151" v="134" actId="1076"/>
          <ac:spMkLst>
            <pc:docMk/>
            <pc:sldMk cId="3003107099" sldId="464"/>
            <ac:spMk id="13" creationId="{7F127233-E93A-C10B-EF64-6B4355CA35C8}"/>
          </ac:spMkLst>
        </pc:spChg>
        <pc:spChg chg="add mod">
          <ac:chgData name="Beaulne,Alain (ECCC)" userId="S::alain.beaulne@ec.gc.ca::eaec07fa-2862-4e72-bcf4-4a523d245f49" providerId="AD" clId="Web-{91C78A9C-F865-94E1-98EC-E617C867711D}" dt="2023-04-25T19:30:30.918" v="180" actId="20577"/>
          <ac:spMkLst>
            <pc:docMk/>
            <pc:sldMk cId="3003107099" sldId="464"/>
            <ac:spMk id="14" creationId="{DE20501F-CE67-7E6F-204E-98535E64BFCA}"/>
          </ac:spMkLst>
        </pc:spChg>
        <pc:spChg chg="add mod">
          <ac:chgData name="Beaulne,Alain (ECCC)" userId="S::alain.beaulne@ec.gc.ca::eaec07fa-2862-4e72-bcf4-4a523d245f49" providerId="AD" clId="Web-{91C78A9C-F865-94E1-98EC-E617C867711D}" dt="2023-04-25T19:30:38.824" v="181" actId="1076"/>
          <ac:spMkLst>
            <pc:docMk/>
            <pc:sldMk cId="3003107099" sldId="464"/>
            <ac:spMk id="15" creationId="{538D7551-0154-951B-B5C6-42DAB7A73133}"/>
          </ac:spMkLst>
        </pc:spChg>
        <pc:spChg chg="add mod">
          <ac:chgData name="Beaulne,Alain (ECCC)" userId="S::alain.beaulne@ec.gc.ca::eaec07fa-2862-4e72-bcf4-4a523d245f49" providerId="AD" clId="Web-{91C78A9C-F865-94E1-98EC-E617C867711D}" dt="2023-04-25T19:29:29.480" v="136" actId="1076"/>
          <ac:spMkLst>
            <pc:docMk/>
            <pc:sldMk cId="3003107099" sldId="464"/>
            <ac:spMk id="16" creationId="{9C21EC94-ADCA-03DF-62F9-56E0D2B5867C}"/>
          </ac:spMkLst>
        </pc:spChg>
        <pc:spChg chg="add mod">
          <ac:chgData name="Beaulne,Alain (ECCC)" userId="S::alain.beaulne@ec.gc.ca::eaec07fa-2862-4e72-bcf4-4a523d245f49" providerId="AD" clId="Web-{91C78A9C-F865-94E1-98EC-E617C867711D}" dt="2023-04-25T19:38:06.316" v="359" actId="1076"/>
          <ac:spMkLst>
            <pc:docMk/>
            <pc:sldMk cId="3003107099" sldId="464"/>
            <ac:spMk id="18" creationId="{96A8508B-1236-C8B6-C971-A101A6ABF663}"/>
          </ac:spMkLst>
        </pc:spChg>
        <pc:spChg chg="add mod ord">
          <ac:chgData name="Beaulne,Alain (ECCC)" userId="S::alain.beaulne@ec.gc.ca::eaec07fa-2862-4e72-bcf4-4a523d245f49" providerId="AD" clId="Web-{91C78A9C-F865-94E1-98EC-E617C867711D}" dt="2023-04-25T19:39:16.801" v="364"/>
          <ac:spMkLst>
            <pc:docMk/>
            <pc:sldMk cId="3003107099" sldId="464"/>
            <ac:spMk id="19" creationId="{366D87E9-FF59-7C00-5EB0-015EA9F92F2E}"/>
          </ac:spMkLst>
        </pc:spChg>
        <pc:spChg chg="add mod ord">
          <ac:chgData name="Beaulne,Alain (ECCC)" userId="S::alain.beaulne@ec.gc.ca::eaec07fa-2862-4e72-bcf4-4a523d245f49" providerId="AD" clId="Web-{91C78A9C-F865-94E1-98EC-E617C867711D}" dt="2023-04-25T19:53:16.674" v="541" actId="1076"/>
          <ac:spMkLst>
            <pc:docMk/>
            <pc:sldMk cId="3003107099" sldId="464"/>
            <ac:spMk id="20" creationId="{1FD929C0-6657-E666-19CD-3C9445FC0CBC}"/>
          </ac:spMkLst>
        </pc:spChg>
        <pc:spChg chg="add mod">
          <ac:chgData name="Beaulne,Alain (ECCC)" userId="S::alain.beaulne@ec.gc.ca::eaec07fa-2862-4e72-bcf4-4a523d245f49" providerId="AD" clId="Web-{91C78A9C-F865-94E1-98EC-E617C867711D}" dt="2023-04-25T19:48:32.935" v="528" actId="1076"/>
          <ac:spMkLst>
            <pc:docMk/>
            <pc:sldMk cId="3003107099" sldId="464"/>
            <ac:spMk id="22" creationId="{409D1B8F-89F6-0747-C52D-C57C394EBC18}"/>
          </ac:spMkLst>
        </pc:spChg>
        <pc:spChg chg="add mod">
          <ac:chgData name="Beaulne,Alain (ECCC)" userId="S::alain.beaulne@ec.gc.ca::eaec07fa-2862-4e72-bcf4-4a523d245f49" providerId="AD" clId="Web-{91C78A9C-F865-94E1-98EC-E617C867711D}" dt="2023-04-25T19:47:26.715" v="495" actId="14100"/>
          <ac:spMkLst>
            <pc:docMk/>
            <pc:sldMk cId="3003107099" sldId="464"/>
            <ac:spMk id="23" creationId="{703AE163-FA9A-8110-D0C5-5AEA266B9D1A}"/>
          </ac:spMkLst>
        </pc:spChg>
        <pc:grpChg chg="add mod">
          <ac:chgData name="Beaulne,Alain (ECCC)" userId="S::alain.beaulne@ec.gc.ca::eaec07fa-2862-4e72-bcf4-4a523d245f49" providerId="AD" clId="Web-{91C78A9C-F865-94E1-98EC-E617C867711D}" dt="2023-04-25T19:37:45.519" v="353" actId="1076"/>
          <ac:grpSpMkLst>
            <pc:docMk/>
            <pc:sldMk cId="3003107099" sldId="464"/>
            <ac:grpSpMk id="17" creationId="{4589D778-CA3C-22CD-8BB3-F24A95D69C58}"/>
          </ac:grpSpMkLst>
        </pc:grpChg>
        <pc:picChg chg="add del mod">
          <ac:chgData name="Beaulne,Alain (ECCC)" userId="S::alain.beaulne@ec.gc.ca::eaec07fa-2862-4e72-bcf4-4a523d245f49" providerId="AD" clId="Web-{91C78A9C-F865-94E1-98EC-E617C867711D}" dt="2023-04-25T18:55:18.588" v="2"/>
          <ac:picMkLst>
            <pc:docMk/>
            <pc:sldMk cId="3003107099" sldId="464"/>
            <ac:picMk id="2" creationId="{54D074D9-7352-460F-2CF2-BCDA5B1A31FA}"/>
          </ac:picMkLst>
        </pc:picChg>
        <pc:picChg chg="add del mod">
          <ac:chgData name="Beaulne,Alain (ECCC)" userId="S::alain.beaulne@ec.gc.ca::eaec07fa-2862-4e72-bcf4-4a523d245f49" providerId="AD" clId="Web-{91C78A9C-F865-94E1-98EC-E617C867711D}" dt="2023-04-25T18:56:59.168" v="10"/>
          <ac:picMkLst>
            <pc:docMk/>
            <pc:sldMk cId="3003107099" sldId="464"/>
            <ac:picMk id="3" creationId="{51848D08-4742-AE40-0733-341A49F6D56F}"/>
          </ac:picMkLst>
        </pc:picChg>
        <pc:picChg chg="add del mod">
          <ac:chgData name="Beaulne,Alain (ECCC)" userId="S::alain.beaulne@ec.gc.ca::eaec07fa-2862-4e72-bcf4-4a523d245f49" providerId="AD" clId="Web-{91C78A9C-F865-94E1-98EC-E617C867711D}" dt="2023-04-25T19:04:29.112" v="27"/>
          <ac:picMkLst>
            <pc:docMk/>
            <pc:sldMk cId="3003107099" sldId="464"/>
            <ac:picMk id="5" creationId="{920EBBBD-D365-3B91-FD0C-C0436F12A724}"/>
          </ac:picMkLst>
        </pc:picChg>
        <pc:picChg chg="add del mod">
          <ac:chgData name="Beaulne,Alain (ECCC)" userId="S::alain.beaulne@ec.gc.ca::eaec07fa-2862-4e72-bcf4-4a523d245f49" providerId="AD" clId="Web-{91C78A9C-F865-94E1-98EC-E617C867711D}" dt="2023-04-25T19:04:31.331" v="28"/>
          <ac:picMkLst>
            <pc:docMk/>
            <pc:sldMk cId="3003107099" sldId="464"/>
            <ac:picMk id="6" creationId="{40A52678-38D6-B855-787F-46904B32CF0D}"/>
          </ac:picMkLst>
        </pc:picChg>
        <pc:picChg chg="add del mod">
          <ac:chgData name="Beaulne,Alain (ECCC)" userId="S::alain.beaulne@ec.gc.ca::eaec07fa-2862-4e72-bcf4-4a523d245f49" providerId="AD" clId="Web-{91C78A9C-F865-94E1-98EC-E617C867711D}" dt="2023-04-25T19:04:33.253" v="29"/>
          <ac:picMkLst>
            <pc:docMk/>
            <pc:sldMk cId="3003107099" sldId="464"/>
            <ac:picMk id="7" creationId="{CA075CBC-89EE-ED54-B62E-EF0C1DF2F02F}"/>
          </ac:picMkLst>
        </pc:picChg>
        <pc:picChg chg="add del mod">
          <ac:chgData name="Beaulne,Alain (ECCC)" userId="S::alain.beaulne@ec.gc.ca::eaec07fa-2862-4e72-bcf4-4a523d245f49" providerId="AD" clId="Web-{91C78A9C-F865-94E1-98EC-E617C867711D}" dt="2023-04-25T19:04:35.128" v="30"/>
          <ac:picMkLst>
            <pc:docMk/>
            <pc:sldMk cId="3003107099" sldId="464"/>
            <ac:picMk id="8" creationId="{D7417F69-7A0F-AABA-D50F-5198B672FF2E}"/>
          </ac:picMkLst>
        </pc:picChg>
        <pc:picChg chg="add mod">
          <ac:chgData name="Beaulne,Alain (ECCC)" userId="S::alain.beaulne@ec.gc.ca::eaec07fa-2862-4e72-bcf4-4a523d245f49" providerId="AD" clId="Web-{91C78A9C-F865-94E1-98EC-E617C867711D}" dt="2023-04-25T19:44:08.728" v="391" actId="14100"/>
          <ac:picMkLst>
            <pc:docMk/>
            <pc:sldMk cId="3003107099" sldId="464"/>
            <ac:picMk id="9" creationId="{F2262DC8-FD49-8BC9-E697-4629ED12B40C}"/>
          </ac:picMkLst>
        </pc:picChg>
        <pc:picChg chg="add del mod">
          <ac:chgData name="Beaulne,Alain (ECCC)" userId="S::alain.beaulne@ec.gc.ca::eaec07fa-2862-4e72-bcf4-4a523d245f49" providerId="AD" clId="Web-{91C78A9C-F865-94E1-98EC-E617C867711D}" dt="2023-04-25T19:21:17.284" v="38"/>
          <ac:picMkLst>
            <pc:docMk/>
            <pc:sldMk cId="3003107099" sldId="464"/>
            <ac:picMk id="10" creationId="{A111CD22-AB53-B2A6-E651-EAAA8B52251F}"/>
          </ac:picMkLst>
        </pc:picChg>
        <pc:picChg chg="add mod">
          <ac:chgData name="Beaulne,Alain (ECCC)" userId="S::alain.beaulne@ec.gc.ca::eaec07fa-2862-4e72-bcf4-4a523d245f49" providerId="AD" clId="Web-{91C78A9C-F865-94E1-98EC-E617C867711D}" dt="2023-04-25T19:45:20.979" v="401" actId="1076"/>
          <ac:picMkLst>
            <pc:docMk/>
            <pc:sldMk cId="3003107099" sldId="464"/>
            <ac:picMk id="11" creationId="{62C2F840-08E1-A291-B58C-0BBE5385CDCD}"/>
          </ac:picMkLst>
        </pc:picChg>
        <pc:picChg chg="add del mod">
          <ac:chgData name="Beaulne,Alain (ECCC)" userId="S::alain.beaulne@ec.gc.ca::eaec07fa-2862-4e72-bcf4-4a523d245f49" providerId="AD" clId="Web-{91C78A9C-F865-94E1-98EC-E617C867711D}" dt="2023-04-25T19:52:52.736" v="536"/>
          <ac:picMkLst>
            <pc:docMk/>
            <pc:sldMk cId="3003107099" sldId="464"/>
            <ac:picMk id="12" creationId="{637D7A2F-CC5C-766D-A994-51561E6EFC2F}"/>
          </ac:picMkLst>
        </pc:picChg>
        <pc:picChg chg="add mod">
          <ac:chgData name="Beaulne,Alain (ECCC)" userId="S::alain.beaulne@ec.gc.ca::eaec07fa-2862-4e72-bcf4-4a523d245f49" providerId="AD" clId="Web-{91C78A9C-F865-94E1-98EC-E617C867711D}" dt="2023-04-25T19:45:13.604" v="400" actId="1076"/>
          <ac:picMkLst>
            <pc:docMk/>
            <pc:sldMk cId="3003107099" sldId="464"/>
            <ac:picMk id="21" creationId="{975F3951-F972-6370-433A-2EA28BD90F93}"/>
          </ac:picMkLst>
        </pc:picChg>
        <pc:picChg chg="add mod">
          <ac:chgData name="Beaulne,Alain (ECCC)" userId="S::alain.beaulne@ec.gc.ca::eaec07fa-2862-4e72-bcf4-4a523d245f49" providerId="AD" clId="Web-{91C78A9C-F865-94E1-98EC-E617C867711D}" dt="2023-04-25T19:53:02.298" v="538" actId="1076"/>
          <ac:picMkLst>
            <pc:docMk/>
            <pc:sldMk cId="3003107099" sldId="464"/>
            <ac:picMk id="24" creationId="{427BDEE3-3C36-FF00-A07F-ADBA95B0A782}"/>
          </ac:picMkLst>
        </pc:picChg>
      </pc:sldChg>
    </pc:docChg>
  </pc:docChgLst>
  <pc:docChgLst>
    <pc:chgData name="Rochon,Yves (ECCC)" userId="S::yves.rochon@ec.gc.ca::a510773b-1fd0-4407-a421-0737dc548a73" providerId="AD" clId="Web-{B44E7C15-FDD5-C199-4E4F-B000D13A3B34}"/>
    <pc:docChg chg="modSld">
      <pc:chgData name="Rochon,Yves (ECCC)" userId="S::yves.rochon@ec.gc.ca::a510773b-1fd0-4407-a421-0737dc548a73" providerId="AD" clId="Web-{B44E7C15-FDD5-C199-4E4F-B000D13A3B34}" dt="2023-04-25T02:37:40.891" v="2"/>
      <pc:docMkLst>
        <pc:docMk/>
      </pc:docMkLst>
      <pc:sldChg chg="modSp">
        <pc:chgData name="Rochon,Yves (ECCC)" userId="S::yves.rochon@ec.gc.ca::a510773b-1fd0-4407-a421-0737dc548a73" providerId="AD" clId="Web-{B44E7C15-FDD5-C199-4E4F-B000D13A3B34}" dt="2023-04-25T02:37:40.891" v="2"/>
        <pc:sldMkLst>
          <pc:docMk/>
          <pc:sldMk cId="149638209" sldId="269"/>
        </pc:sldMkLst>
        <pc:spChg chg="mod">
          <ac:chgData name="Rochon,Yves (ECCC)" userId="S::yves.rochon@ec.gc.ca::a510773b-1fd0-4407-a421-0737dc548a73" providerId="AD" clId="Web-{B44E7C15-FDD5-C199-4E4F-B000D13A3B34}" dt="2023-04-25T02:37:28.094" v="0"/>
          <ac:spMkLst>
            <pc:docMk/>
            <pc:sldMk cId="149638209" sldId="269"/>
            <ac:spMk id="10" creationId="{8441C947-202D-418B-8040-4269F78DF9A1}"/>
          </ac:spMkLst>
        </pc:spChg>
        <pc:spChg chg="mod">
          <ac:chgData name="Rochon,Yves (ECCC)" userId="S::yves.rochon@ec.gc.ca::a510773b-1fd0-4407-a421-0737dc548a73" providerId="AD" clId="Web-{B44E7C15-FDD5-C199-4E4F-B000D13A3B34}" dt="2023-04-25T02:37:40.891" v="2"/>
          <ac:spMkLst>
            <pc:docMk/>
            <pc:sldMk cId="149638209" sldId="269"/>
            <ac:spMk id="13" creationId="{E1179830-85C2-C7DE-D557-7F753D27539A}"/>
          </ac:spMkLst>
        </pc:spChg>
      </pc:sldChg>
    </pc:docChg>
  </pc:docChgLst>
  <pc:docChgLst>
    <pc:chgData name="Heilliette,Sylvain (il, lui | he, him) (ECCC)" userId="S::sylvain.heilliette@ec.gc.ca::fd5e6847-bc6c-4925-874b-df61956ee36d" providerId="AD" clId="Web-{665CD3F9-3470-4EA9-A5CC-98244A5EB329}"/>
    <pc:docChg chg="modSld">
      <pc:chgData name="Heilliette,Sylvain (il, lui | he, him) (ECCC)" userId="S::sylvain.heilliette@ec.gc.ca::fd5e6847-bc6c-4925-874b-df61956ee36d" providerId="AD" clId="Web-{665CD3F9-3470-4EA9-A5CC-98244A5EB329}" dt="2023-04-24T17:25:04.941" v="282" actId="20577"/>
      <pc:docMkLst>
        <pc:docMk/>
      </pc:docMkLst>
      <pc:sldChg chg="modSp">
        <pc:chgData name="Heilliette,Sylvain (il, lui | he, him) (ECCC)" userId="S::sylvain.heilliette@ec.gc.ca::fd5e6847-bc6c-4925-874b-df61956ee36d" providerId="AD" clId="Web-{665CD3F9-3470-4EA9-A5CC-98244A5EB329}" dt="2023-04-24T17:25:04.941" v="282" actId="20577"/>
        <pc:sldMkLst>
          <pc:docMk/>
          <pc:sldMk cId="4033606776" sldId="271"/>
        </pc:sldMkLst>
        <pc:spChg chg="mod">
          <ac:chgData name="Heilliette,Sylvain (il, lui | he, him) (ECCC)" userId="S::sylvain.heilliette@ec.gc.ca::fd5e6847-bc6c-4925-874b-df61956ee36d" providerId="AD" clId="Web-{665CD3F9-3470-4EA9-A5CC-98244A5EB329}" dt="2023-04-24T17:25:04.941" v="282" actId="20577"/>
          <ac:spMkLst>
            <pc:docMk/>
            <pc:sldMk cId="4033606776" sldId="271"/>
            <ac:spMk id="3" creationId="{EF07D904-38D8-997F-965C-9793F696C93F}"/>
          </ac:spMkLst>
        </pc:spChg>
      </pc:sldChg>
    </pc:docChg>
  </pc:docChgLst>
  <pc:docChgLst>
    <pc:chgData name="Rochon,Yves (ECCC)" userId="S::yves.rochon@ec.gc.ca::a510773b-1fd0-4407-a421-0737dc548a73" providerId="AD" clId="Web-{98DDCCF2-E4E7-0BC2-8616-A41CC11130C4}"/>
    <pc:docChg chg="modSld">
      <pc:chgData name="Rochon,Yves (ECCC)" userId="S::yves.rochon@ec.gc.ca::a510773b-1fd0-4407-a421-0737dc548a73" providerId="AD" clId="Web-{98DDCCF2-E4E7-0BC2-8616-A41CC11130C4}" dt="2023-04-25T19:01:02.328" v="0" actId="1076"/>
      <pc:docMkLst>
        <pc:docMk/>
      </pc:docMkLst>
      <pc:sldChg chg="modSp">
        <pc:chgData name="Rochon,Yves (ECCC)" userId="S::yves.rochon@ec.gc.ca::a510773b-1fd0-4407-a421-0737dc548a73" providerId="AD" clId="Web-{98DDCCF2-E4E7-0BC2-8616-A41CC11130C4}" dt="2023-04-25T19:01:02.328" v="0" actId="1076"/>
        <pc:sldMkLst>
          <pc:docMk/>
          <pc:sldMk cId="651760870" sldId="463"/>
        </pc:sldMkLst>
        <pc:picChg chg="mod">
          <ac:chgData name="Rochon,Yves (ECCC)" userId="S::yves.rochon@ec.gc.ca::a510773b-1fd0-4407-a421-0737dc548a73" providerId="AD" clId="Web-{98DDCCF2-E4E7-0BC2-8616-A41CC11130C4}" dt="2023-04-25T19:01:02.328" v="0" actId="1076"/>
          <ac:picMkLst>
            <pc:docMk/>
            <pc:sldMk cId="651760870" sldId="463"/>
            <ac:picMk id="5" creationId="{4582CD9B-3638-1408-CC5B-7CC2AE80255C}"/>
          </ac:picMkLst>
        </pc:picChg>
      </pc:sldChg>
    </pc:docChg>
  </pc:docChgLst>
  <pc:docChgLst>
    <pc:chgData name="Dupont,Frédéric (ECCC)" userId="S::frederic.dupont@ec.gc.ca::c7a3bcfc-004c-4992-9565-406f7d7bc80f" providerId="AD" clId="Web-{6A3A28F7-2283-3DF3-915D-EB08934215E2}"/>
    <pc:docChg chg="addSld delSld modSld sldOrd">
      <pc:chgData name="Dupont,Frédéric (ECCC)" userId="S::frederic.dupont@ec.gc.ca::c7a3bcfc-004c-4992-9565-406f7d7bc80f" providerId="AD" clId="Web-{6A3A28F7-2283-3DF3-915D-EB08934215E2}" dt="2023-04-21T16:40:12.597" v="22" actId="1076"/>
      <pc:docMkLst>
        <pc:docMk/>
      </pc:docMkLst>
      <pc:sldChg chg="ord">
        <pc:chgData name="Dupont,Frédéric (ECCC)" userId="S::frederic.dupont@ec.gc.ca::c7a3bcfc-004c-4992-9565-406f7d7bc80f" providerId="AD" clId="Web-{6A3A28F7-2283-3DF3-915D-EB08934215E2}" dt="2023-04-21T16:37:13.269" v="1"/>
        <pc:sldMkLst>
          <pc:docMk/>
          <pc:sldMk cId="2190809586" sldId="411"/>
        </pc:sldMkLst>
      </pc:sldChg>
      <pc:sldChg chg="add del">
        <pc:chgData name="Dupont,Frédéric (ECCC)" userId="S::frederic.dupont@ec.gc.ca::c7a3bcfc-004c-4992-9565-406f7d7bc80f" providerId="AD" clId="Web-{6A3A28F7-2283-3DF3-915D-EB08934215E2}" dt="2023-04-21T16:37:53.597" v="5"/>
        <pc:sldMkLst>
          <pc:docMk/>
          <pc:sldMk cId="2661414806" sldId="412"/>
        </pc:sldMkLst>
      </pc:sldChg>
      <pc:sldChg chg="add">
        <pc:chgData name="Dupont,Frédéric (ECCC)" userId="S::frederic.dupont@ec.gc.ca::c7a3bcfc-004c-4992-9565-406f7d7bc80f" providerId="AD" clId="Web-{6A3A28F7-2283-3DF3-915D-EB08934215E2}" dt="2023-04-21T16:38:02.160" v="6"/>
        <pc:sldMkLst>
          <pc:docMk/>
          <pc:sldMk cId="3539800130" sldId="412"/>
        </pc:sldMkLst>
      </pc:sldChg>
      <pc:sldChg chg="add del">
        <pc:chgData name="Dupont,Frédéric (ECCC)" userId="S::frederic.dupont@ec.gc.ca::c7a3bcfc-004c-4992-9565-406f7d7bc80f" providerId="AD" clId="Web-{6A3A28F7-2283-3DF3-915D-EB08934215E2}" dt="2023-04-21T16:37:53.597" v="4"/>
        <pc:sldMkLst>
          <pc:docMk/>
          <pc:sldMk cId="1192185500" sldId="413"/>
        </pc:sldMkLst>
      </pc:sldChg>
      <pc:sldChg chg="addSp delSp modSp add">
        <pc:chgData name="Dupont,Frédéric (ECCC)" userId="S::frederic.dupont@ec.gc.ca::c7a3bcfc-004c-4992-9565-406f7d7bc80f" providerId="AD" clId="Web-{6A3A28F7-2283-3DF3-915D-EB08934215E2}" dt="2023-04-21T16:40:12.597" v="22" actId="1076"/>
        <pc:sldMkLst>
          <pc:docMk/>
          <pc:sldMk cId="3367225778" sldId="413"/>
        </pc:sldMkLst>
        <pc:picChg chg="del">
          <ac:chgData name="Dupont,Frédéric (ECCC)" userId="S::frederic.dupont@ec.gc.ca::c7a3bcfc-004c-4992-9565-406f7d7bc80f" providerId="AD" clId="Web-{6A3A28F7-2283-3DF3-915D-EB08934215E2}" dt="2023-04-21T16:39:20.753" v="18"/>
          <ac:picMkLst>
            <pc:docMk/>
            <pc:sldMk cId="3367225778" sldId="413"/>
            <ac:picMk id="4" creationId="{00000000-0000-0000-0000-000000000000}"/>
          </ac:picMkLst>
        </pc:picChg>
        <pc:picChg chg="add mod">
          <ac:chgData name="Dupont,Frédéric (ECCC)" userId="S::frederic.dupont@ec.gc.ca::c7a3bcfc-004c-4992-9565-406f7d7bc80f" providerId="AD" clId="Web-{6A3A28F7-2283-3DF3-915D-EB08934215E2}" dt="2023-04-21T16:39:16.175" v="17" actId="14100"/>
          <ac:picMkLst>
            <pc:docMk/>
            <pc:sldMk cId="3367225778" sldId="413"/>
            <ac:picMk id="5" creationId="{4C96371A-AA7B-F561-47C9-C486FE7DBC7B}"/>
          </ac:picMkLst>
        </pc:picChg>
        <pc:picChg chg="add mod">
          <ac:chgData name="Dupont,Frédéric (ECCC)" userId="S::frederic.dupont@ec.gc.ca::c7a3bcfc-004c-4992-9565-406f7d7bc80f" providerId="AD" clId="Web-{6A3A28F7-2283-3DF3-915D-EB08934215E2}" dt="2023-04-21T16:39:47.988" v="20" actId="1076"/>
          <ac:picMkLst>
            <pc:docMk/>
            <pc:sldMk cId="3367225778" sldId="413"/>
            <ac:picMk id="6" creationId="{0D421C98-CCA0-6812-42DA-E10DBCFE025A}"/>
          </ac:picMkLst>
        </pc:picChg>
        <pc:picChg chg="add mod">
          <ac:chgData name="Dupont,Frédéric (ECCC)" userId="S::frederic.dupont@ec.gc.ca::c7a3bcfc-004c-4992-9565-406f7d7bc80f" providerId="AD" clId="Web-{6A3A28F7-2283-3DF3-915D-EB08934215E2}" dt="2023-04-21T16:40:12.597" v="22" actId="1076"/>
          <ac:picMkLst>
            <pc:docMk/>
            <pc:sldMk cId="3367225778" sldId="413"/>
            <ac:picMk id="7" creationId="{A5465FA9-2EEB-ADFA-F777-AC216BECBD3C}"/>
          </ac:picMkLst>
        </pc:picChg>
        <pc:picChg chg="del">
          <ac:chgData name="Dupont,Frédéric (ECCC)" userId="S::frederic.dupont@ec.gc.ca::c7a3bcfc-004c-4992-9565-406f7d7bc80f" providerId="AD" clId="Web-{6A3A28F7-2283-3DF3-915D-EB08934215E2}" dt="2023-04-21T16:38:45.816" v="14"/>
          <ac:picMkLst>
            <pc:docMk/>
            <pc:sldMk cId="3367225778" sldId="413"/>
            <ac:picMk id="4098" creationId="{00000000-0000-0000-0000-000000000000}"/>
          </ac:picMkLst>
        </pc:picChg>
      </pc:sldChg>
      <pc:sldChg chg="add">
        <pc:chgData name="Dupont,Frédéric (ECCC)" userId="S::frederic.dupont@ec.gc.ca::c7a3bcfc-004c-4992-9565-406f7d7bc80f" providerId="AD" clId="Web-{6A3A28F7-2283-3DF3-915D-EB08934215E2}" dt="2023-04-21T16:38:02.316" v="8"/>
        <pc:sldMkLst>
          <pc:docMk/>
          <pc:sldMk cId="4210905757" sldId="414"/>
        </pc:sldMkLst>
      </pc:sldChg>
      <pc:sldChg chg="add">
        <pc:chgData name="Dupont,Frédéric (ECCC)" userId="S::frederic.dupont@ec.gc.ca::c7a3bcfc-004c-4992-9565-406f7d7bc80f" providerId="AD" clId="Web-{6A3A28F7-2283-3DF3-915D-EB08934215E2}" dt="2023-04-21T16:38:02.410" v="9"/>
        <pc:sldMkLst>
          <pc:docMk/>
          <pc:sldMk cId="1648315121" sldId="415"/>
        </pc:sldMkLst>
      </pc:sldChg>
      <pc:sldChg chg="add">
        <pc:chgData name="Dupont,Frédéric (ECCC)" userId="S::frederic.dupont@ec.gc.ca::c7a3bcfc-004c-4992-9565-406f7d7bc80f" providerId="AD" clId="Web-{6A3A28F7-2283-3DF3-915D-EB08934215E2}" dt="2023-04-21T16:38:02.488" v="10"/>
        <pc:sldMkLst>
          <pc:docMk/>
          <pc:sldMk cId="1944842754" sldId="416"/>
        </pc:sldMkLst>
      </pc:sldChg>
      <pc:sldChg chg="add">
        <pc:chgData name="Dupont,Frédéric (ECCC)" userId="S::frederic.dupont@ec.gc.ca::c7a3bcfc-004c-4992-9565-406f7d7bc80f" providerId="AD" clId="Web-{6A3A28F7-2283-3DF3-915D-EB08934215E2}" dt="2023-04-21T16:38:02.582" v="11"/>
        <pc:sldMkLst>
          <pc:docMk/>
          <pc:sldMk cId="2796364488" sldId="417"/>
        </pc:sldMkLst>
      </pc:sldChg>
      <pc:sldChg chg="add">
        <pc:chgData name="Dupont,Frédéric (ECCC)" userId="S::frederic.dupont@ec.gc.ca::c7a3bcfc-004c-4992-9565-406f7d7bc80f" providerId="AD" clId="Web-{6A3A28F7-2283-3DF3-915D-EB08934215E2}" dt="2023-04-21T16:38:02.644" v="12"/>
        <pc:sldMkLst>
          <pc:docMk/>
          <pc:sldMk cId="536804233" sldId="418"/>
        </pc:sldMkLst>
      </pc:sldChg>
      <pc:sldChg chg="add">
        <pc:chgData name="Dupont,Frédéric (ECCC)" userId="S::frederic.dupont@ec.gc.ca::c7a3bcfc-004c-4992-9565-406f7d7bc80f" providerId="AD" clId="Web-{6A3A28F7-2283-3DF3-915D-EB08934215E2}" dt="2023-04-21T16:38:02.738" v="13"/>
        <pc:sldMkLst>
          <pc:docMk/>
          <pc:sldMk cId="1633742989" sldId="419"/>
        </pc:sldMkLst>
      </pc:sldChg>
    </pc:docChg>
  </pc:docChgLst>
  <pc:docChgLst>
    <pc:chgData name="Aparicio,Josep (ECCC)" userId="S::josep.aparicio@ec.gc.ca::fe0295ef-466c-4b34-b52e-d846db93ae42" providerId="AD" clId="Web-{AB15AD62-2A01-44C7-BFEF-0B06212CDC4A}"/>
    <pc:docChg chg="modSld">
      <pc:chgData name="Aparicio,Josep (ECCC)" userId="S::josep.aparicio@ec.gc.ca::fe0295ef-466c-4b34-b52e-d846db93ae42" providerId="AD" clId="Web-{AB15AD62-2A01-44C7-BFEF-0B06212CDC4A}" dt="2023-04-24T18:55:55.812" v="70" actId="20577"/>
      <pc:docMkLst>
        <pc:docMk/>
      </pc:docMkLst>
      <pc:sldChg chg="modSp">
        <pc:chgData name="Aparicio,Josep (ECCC)" userId="S::josep.aparicio@ec.gc.ca::fe0295ef-466c-4b34-b52e-d846db93ae42" providerId="AD" clId="Web-{AB15AD62-2A01-44C7-BFEF-0B06212CDC4A}" dt="2023-04-24T18:55:55.812" v="70" actId="20577"/>
        <pc:sldMkLst>
          <pc:docMk/>
          <pc:sldMk cId="1036215339" sldId="442"/>
        </pc:sldMkLst>
        <pc:spChg chg="mod">
          <ac:chgData name="Aparicio,Josep (ECCC)" userId="S::josep.aparicio@ec.gc.ca::fe0295ef-466c-4b34-b52e-d846db93ae42" providerId="AD" clId="Web-{AB15AD62-2A01-44C7-BFEF-0B06212CDC4A}" dt="2023-04-24T18:55:55.812" v="70" actId="20577"/>
          <ac:spMkLst>
            <pc:docMk/>
            <pc:sldMk cId="1036215339" sldId="442"/>
            <ac:spMk id="3" creationId="{11B64F4A-59FB-68C2-923E-ADE4760812B5}"/>
          </ac:spMkLst>
        </pc:spChg>
      </pc:sldChg>
    </pc:docChg>
  </pc:docChgLst>
  <pc:docChgLst>
    <pc:chgData name="Caron,Jean-François (ECCC)" userId="3c31ae67-c592-406e-ab93-834dc411be61" providerId="ADAL" clId="{D179227F-3000-45C7-952F-5026F76F65F9}"/>
    <pc:docChg chg="custSel addSld modSld">
      <pc:chgData name="Caron,Jean-François (ECCC)" userId="3c31ae67-c592-406e-ab93-834dc411be61" providerId="ADAL" clId="{D179227F-3000-45C7-952F-5026F76F65F9}" dt="2023-04-25T20:08:22.649" v="138" actId="255"/>
      <pc:docMkLst>
        <pc:docMk/>
      </pc:docMkLst>
      <pc:sldChg chg="modSp mod">
        <pc:chgData name="Caron,Jean-François (ECCC)" userId="3c31ae67-c592-406e-ab93-834dc411be61" providerId="ADAL" clId="{D179227F-3000-45C7-952F-5026F76F65F9}" dt="2023-04-25T20:08:22.649" v="138" actId="255"/>
        <pc:sldMkLst>
          <pc:docMk/>
          <pc:sldMk cId="1153883057" sldId="261"/>
        </pc:sldMkLst>
        <pc:spChg chg="mod">
          <ac:chgData name="Caron,Jean-François (ECCC)" userId="3c31ae67-c592-406e-ab93-834dc411be61" providerId="ADAL" clId="{D179227F-3000-45C7-952F-5026F76F65F9}" dt="2023-04-25T20:08:22.649" v="138" actId="255"/>
          <ac:spMkLst>
            <pc:docMk/>
            <pc:sldMk cId="1153883057" sldId="261"/>
            <ac:spMk id="3" creationId="{B8D5950C-50B8-133C-6ABE-0BEBB571CA97}"/>
          </ac:spMkLst>
        </pc:spChg>
      </pc:sldChg>
      <pc:sldChg chg="modSp mod">
        <pc:chgData name="Caron,Jean-François (ECCC)" userId="3c31ae67-c592-406e-ab93-834dc411be61" providerId="ADAL" clId="{D179227F-3000-45C7-952F-5026F76F65F9}" dt="2023-04-21T16:19:38.978" v="2" actId="11"/>
        <pc:sldMkLst>
          <pc:docMk/>
          <pc:sldMk cId="4158040345" sldId="262"/>
        </pc:sldMkLst>
        <pc:spChg chg="mod">
          <ac:chgData name="Caron,Jean-François (ECCC)" userId="3c31ae67-c592-406e-ab93-834dc411be61" providerId="ADAL" clId="{D179227F-3000-45C7-952F-5026F76F65F9}" dt="2023-04-21T16:19:38.978" v="2" actId="11"/>
          <ac:spMkLst>
            <pc:docMk/>
            <pc:sldMk cId="4158040345" sldId="262"/>
            <ac:spMk id="8" creationId="{804D89AD-76EF-1015-C9C9-54AA6AD4552E}"/>
          </ac:spMkLst>
        </pc:spChg>
        <pc:spChg chg="mod">
          <ac:chgData name="Caron,Jean-François (ECCC)" userId="3c31ae67-c592-406e-ab93-834dc411be61" providerId="ADAL" clId="{D179227F-3000-45C7-952F-5026F76F65F9}" dt="2023-04-21T16:19:26.350" v="1" actId="11"/>
          <ac:spMkLst>
            <pc:docMk/>
            <pc:sldMk cId="4158040345" sldId="262"/>
            <ac:spMk id="11" creationId="{5780EC75-7E4E-4DE1-E89B-48FF124B52C4}"/>
          </ac:spMkLst>
        </pc:spChg>
      </pc:sldChg>
      <pc:sldChg chg="modSp mod">
        <pc:chgData name="Caron,Jean-François (ECCC)" userId="3c31ae67-c592-406e-ab93-834dc411be61" providerId="ADAL" clId="{D179227F-3000-45C7-952F-5026F76F65F9}" dt="2023-04-21T16:19:54.272" v="3" actId="11"/>
        <pc:sldMkLst>
          <pc:docMk/>
          <pc:sldMk cId="149638209" sldId="269"/>
        </pc:sldMkLst>
        <pc:spChg chg="mod">
          <ac:chgData name="Caron,Jean-François (ECCC)" userId="3c31ae67-c592-406e-ab93-834dc411be61" providerId="ADAL" clId="{D179227F-3000-45C7-952F-5026F76F65F9}" dt="2023-04-21T16:19:54.272" v="3" actId="11"/>
          <ac:spMkLst>
            <pc:docMk/>
            <pc:sldMk cId="149638209" sldId="269"/>
            <ac:spMk id="11" creationId="{5780EC75-7E4E-4DE1-E89B-48FF124B52C4}"/>
          </ac:spMkLst>
        </pc:spChg>
      </pc:sldChg>
      <pc:sldChg chg="modSp mod">
        <pc:chgData name="Caron,Jean-François (ECCC)" userId="3c31ae67-c592-406e-ab93-834dc411be61" providerId="ADAL" clId="{D179227F-3000-45C7-952F-5026F76F65F9}" dt="2023-04-21T16:19:14.912" v="0" actId="11"/>
        <pc:sldMkLst>
          <pc:docMk/>
          <pc:sldMk cId="1873875386" sldId="270"/>
        </pc:sldMkLst>
        <pc:spChg chg="mod">
          <ac:chgData name="Caron,Jean-François (ECCC)" userId="3c31ae67-c592-406e-ab93-834dc411be61" providerId="ADAL" clId="{D179227F-3000-45C7-952F-5026F76F65F9}" dt="2023-04-21T16:19:14.912" v="0" actId="11"/>
          <ac:spMkLst>
            <pc:docMk/>
            <pc:sldMk cId="1873875386" sldId="270"/>
            <ac:spMk id="11" creationId="{5780EC75-7E4E-4DE1-E89B-48FF124B52C4}"/>
          </ac:spMkLst>
        </pc:spChg>
      </pc:sldChg>
      <pc:sldChg chg="modSp mod">
        <pc:chgData name="Caron,Jean-François (ECCC)" userId="3c31ae67-c592-406e-ab93-834dc411be61" providerId="ADAL" clId="{D179227F-3000-45C7-952F-5026F76F65F9}" dt="2023-04-21T16:20:39.031" v="9" actId="20577"/>
        <pc:sldMkLst>
          <pc:docMk/>
          <pc:sldMk cId="850355022" sldId="277"/>
        </pc:sldMkLst>
        <pc:spChg chg="mod">
          <ac:chgData name="Caron,Jean-François (ECCC)" userId="3c31ae67-c592-406e-ab93-834dc411be61" providerId="ADAL" clId="{D179227F-3000-45C7-952F-5026F76F65F9}" dt="2023-04-21T16:20:39.031" v="9" actId="20577"/>
          <ac:spMkLst>
            <pc:docMk/>
            <pc:sldMk cId="850355022" sldId="277"/>
            <ac:spMk id="2" creationId="{DE0B0FF6-2082-D86F-10B8-5C2247AA3A31}"/>
          </ac:spMkLst>
        </pc:spChg>
      </pc:sldChg>
      <pc:sldChg chg="modSp mod">
        <pc:chgData name="Caron,Jean-François (ECCC)" userId="3c31ae67-c592-406e-ab93-834dc411be61" providerId="ADAL" clId="{D179227F-3000-45C7-952F-5026F76F65F9}" dt="2023-04-21T16:20:46.334" v="11" actId="20577"/>
        <pc:sldMkLst>
          <pc:docMk/>
          <pc:sldMk cId="3945074746" sldId="378"/>
        </pc:sldMkLst>
        <pc:spChg chg="mod">
          <ac:chgData name="Caron,Jean-François (ECCC)" userId="3c31ae67-c592-406e-ab93-834dc411be61" providerId="ADAL" clId="{D179227F-3000-45C7-952F-5026F76F65F9}" dt="2023-04-21T16:20:46.334" v="11" actId="20577"/>
          <ac:spMkLst>
            <pc:docMk/>
            <pc:sldMk cId="3945074746" sldId="378"/>
            <ac:spMk id="2" creationId="{00000000-0000-0000-0000-000000000000}"/>
          </ac:spMkLst>
        </pc:spChg>
      </pc:sldChg>
      <pc:sldChg chg="modSp mod">
        <pc:chgData name="Caron,Jean-François (ECCC)" userId="3c31ae67-c592-406e-ab93-834dc411be61" providerId="ADAL" clId="{D179227F-3000-45C7-952F-5026F76F65F9}" dt="2023-04-21T16:20:50.793" v="13" actId="20577"/>
        <pc:sldMkLst>
          <pc:docMk/>
          <pc:sldMk cId="1793645835" sldId="379"/>
        </pc:sldMkLst>
        <pc:spChg chg="mod">
          <ac:chgData name="Caron,Jean-François (ECCC)" userId="3c31ae67-c592-406e-ab93-834dc411be61" providerId="ADAL" clId="{D179227F-3000-45C7-952F-5026F76F65F9}" dt="2023-04-21T16:20:50.793" v="13" actId="20577"/>
          <ac:spMkLst>
            <pc:docMk/>
            <pc:sldMk cId="1793645835" sldId="379"/>
            <ac:spMk id="2" creationId="{DE0B0FF6-2082-D86F-10B8-5C2247AA3A31}"/>
          </ac:spMkLst>
        </pc:spChg>
      </pc:sldChg>
      <pc:sldChg chg="modSp mod">
        <pc:chgData name="Caron,Jean-François (ECCC)" userId="3c31ae67-c592-406e-ab93-834dc411be61" providerId="ADAL" clId="{D179227F-3000-45C7-952F-5026F76F65F9}" dt="2023-04-21T16:20:57.244" v="15" actId="20577"/>
        <pc:sldMkLst>
          <pc:docMk/>
          <pc:sldMk cId="1102441028" sldId="381"/>
        </pc:sldMkLst>
        <pc:spChg chg="mod">
          <ac:chgData name="Caron,Jean-François (ECCC)" userId="3c31ae67-c592-406e-ab93-834dc411be61" providerId="ADAL" clId="{D179227F-3000-45C7-952F-5026F76F65F9}" dt="2023-04-21T16:20:57.244" v="15" actId="20577"/>
          <ac:spMkLst>
            <pc:docMk/>
            <pc:sldMk cId="1102441028" sldId="381"/>
            <ac:spMk id="2" creationId="{00000000-0000-0000-0000-000000000000}"/>
          </ac:spMkLst>
        </pc:spChg>
      </pc:sldChg>
      <pc:sldChg chg="modSp mod">
        <pc:chgData name="Caron,Jean-François (ECCC)" userId="3c31ae67-c592-406e-ab93-834dc411be61" providerId="ADAL" clId="{D179227F-3000-45C7-952F-5026F76F65F9}" dt="2023-04-21T16:20:18.726" v="7" actId="20577"/>
        <pc:sldMkLst>
          <pc:docMk/>
          <pc:sldMk cId="178279559" sldId="383"/>
        </pc:sldMkLst>
        <pc:spChg chg="mod">
          <ac:chgData name="Caron,Jean-François (ECCC)" userId="3c31ae67-c592-406e-ab93-834dc411be61" providerId="ADAL" clId="{D179227F-3000-45C7-952F-5026F76F65F9}" dt="2023-04-21T16:20:18.726" v="7" actId="20577"/>
          <ac:spMkLst>
            <pc:docMk/>
            <pc:sldMk cId="178279559" sldId="383"/>
            <ac:spMk id="2" creationId="{00000000-0000-0000-0000-000000000000}"/>
          </ac:spMkLst>
        </pc:spChg>
      </pc:sldChg>
      <pc:sldChg chg="modSp mod">
        <pc:chgData name="Caron,Jean-François (ECCC)" userId="3c31ae67-c592-406e-ab93-834dc411be61" providerId="ADAL" clId="{D179227F-3000-45C7-952F-5026F76F65F9}" dt="2023-04-21T16:21:22.695" v="18" actId="20577"/>
        <pc:sldMkLst>
          <pc:docMk/>
          <pc:sldMk cId="2995203619" sldId="387"/>
        </pc:sldMkLst>
        <pc:spChg chg="mod">
          <ac:chgData name="Caron,Jean-François (ECCC)" userId="3c31ae67-c592-406e-ab93-834dc411be61" providerId="ADAL" clId="{D179227F-3000-45C7-952F-5026F76F65F9}" dt="2023-04-21T16:21:22.695" v="18" actId="20577"/>
          <ac:spMkLst>
            <pc:docMk/>
            <pc:sldMk cId="2995203619" sldId="387"/>
            <ac:spMk id="2" creationId="{DE0B0FF6-2082-D86F-10B8-5C2247AA3A31}"/>
          </ac:spMkLst>
        </pc:spChg>
      </pc:sldChg>
      <pc:sldChg chg="modSp mod">
        <pc:chgData name="Caron,Jean-François (ECCC)" userId="3c31ae67-c592-406e-ab93-834dc411be61" providerId="ADAL" clId="{D179227F-3000-45C7-952F-5026F76F65F9}" dt="2023-04-21T16:21:27.144" v="21" actId="20577"/>
        <pc:sldMkLst>
          <pc:docMk/>
          <pc:sldMk cId="219601454" sldId="388"/>
        </pc:sldMkLst>
        <pc:spChg chg="mod">
          <ac:chgData name="Caron,Jean-François (ECCC)" userId="3c31ae67-c592-406e-ab93-834dc411be61" providerId="ADAL" clId="{D179227F-3000-45C7-952F-5026F76F65F9}" dt="2023-04-21T16:21:27.144" v="21" actId="20577"/>
          <ac:spMkLst>
            <pc:docMk/>
            <pc:sldMk cId="219601454" sldId="388"/>
            <ac:spMk id="2" creationId="{87161DFF-95BE-BE12-EEEC-13FE7A00B504}"/>
          </ac:spMkLst>
        </pc:spChg>
      </pc:sldChg>
      <pc:sldChg chg="modSp mod">
        <pc:chgData name="Caron,Jean-François (ECCC)" userId="3c31ae67-c592-406e-ab93-834dc411be61" providerId="ADAL" clId="{D179227F-3000-45C7-952F-5026F76F65F9}" dt="2023-04-21T16:21:30.939" v="23" actId="20577"/>
        <pc:sldMkLst>
          <pc:docMk/>
          <pc:sldMk cId="3920242443" sldId="389"/>
        </pc:sldMkLst>
        <pc:spChg chg="mod">
          <ac:chgData name="Caron,Jean-François (ECCC)" userId="3c31ae67-c592-406e-ab93-834dc411be61" providerId="ADAL" clId="{D179227F-3000-45C7-952F-5026F76F65F9}" dt="2023-04-21T16:21:30.939" v="23" actId="20577"/>
          <ac:spMkLst>
            <pc:docMk/>
            <pc:sldMk cId="3920242443" sldId="389"/>
            <ac:spMk id="2" creationId="{DE0B0FF6-2082-D86F-10B8-5C2247AA3A31}"/>
          </ac:spMkLst>
        </pc:spChg>
      </pc:sldChg>
      <pc:sldChg chg="modSp mod">
        <pc:chgData name="Caron,Jean-François (ECCC)" userId="3c31ae67-c592-406e-ab93-834dc411be61" providerId="ADAL" clId="{D179227F-3000-45C7-952F-5026F76F65F9}" dt="2023-04-21T16:21:34.966" v="25" actId="20577"/>
        <pc:sldMkLst>
          <pc:docMk/>
          <pc:sldMk cId="1398790557" sldId="390"/>
        </pc:sldMkLst>
        <pc:spChg chg="mod">
          <ac:chgData name="Caron,Jean-François (ECCC)" userId="3c31ae67-c592-406e-ab93-834dc411be61" providerId="ADAL" clId="{D179227F-3000-45C7-952F-5026F76F65F9}" dt="2023-04-21T16:21:34.966" v="25" actId="20577"/>
          <ac:spMkLst>
            <pc:docMk/>
            <pc:sldMk cId="1398790557" sldId="390"/>
            <ac:spMk id="2" creationId="{87161DFF-95BE-BE12-EEEC-13FE7A00B504}"/>
          </ac:spMkLst>
        </pc:spChg>
      </pc:sldChg>
      <pc:sldChg chg="modSp mod">
        <pc:chgData name="Caron,Jean-François (ECCC)" userId="3c31ae67-c592-406e-ab93-834dc411be61" providerId="ADAL" clId="{D179227F-3000-45C7-952F-5026F76F65F9}" dt="2023-04-21T16:21:40.299" v="27" actId="20577"/>
        <pc:sldMkLst>
          <pc:docMk/>
          <pc:sldMk cId="783138748" sldId="391"/>
        </pc:sldMkLst>
        <pc:spChg chg="mod">
          <ac:chgData name="Caron,Jean-François (ECCC)" userId="3c31ae67-c592-406e-ab93-834dc411be61" providerId="ADAL" clId="{D179227F-3000-45C7-952F-5026F76F65F9}" dt="2023-04-21T16:21:40.299" v="27" actId="20577"/>
          <ac:spMkLst>
            <pc:docMk/>
            <pc:sldMk cId="783138748" sldId="391"/>
            <ac:spMk id="2" creationId="{DE0B0FF6-2082-D86F-10B8-5C2247AA3A31}"/>
          </ac:spMkLst>
        </pc:spChg>
      </pc:sldChg>
      <pc:sldChg chg="modSp mod">
        <pc:chgData name="Caron,Jean-François (ECCC)" userId="3c31ae67-c592-406e-ab93-834dc411be61" providerId="ADAL" clId="{D179227F-3000-45C7-952F-5026F76F65F9}" dt="2023-04-21T16:21:44.640" v="29" actId="20577"/>
        <pc:sldMkLst>
          <pc:docMk/>
          <pc:sldMk cId="2709265288" sldId="392"/>
        </pc:sldMkLst>
        <pc:spChg chg="mod">
          <ac:chgData name="Caron,Jean-François (ECCC)" userId="3c31ae67-c592-406e-ab93-834dc411be61" providerId="ADAL" clId="{D179227F-3000-45C7-952F-5026F76F65F9}" dt="2023-04-21T16:21:44.640" v="29" actId="20577"/>
          <ac:spMkLst>
            <pc:docMk/>
            <pc:sldMk cId="2709265288" sldId="392"/>
            <ac:spMk id="2" creationId="{87161DFF-95BE-BE12-EEEC-13FE7A00B504}"/>
          </ac:spMkLst>
        </pc:spChg>
      </pc:sldChg>
      <pc:sldChg chg="modSp mod">
        <pc:chgData name="Caron,Jean-François (ECCC)" userId="3c31ae67-c592-406e-ab93-834dc411be61" providerId="ADAL" clId="{D179227F-3000-45C7-952F-5026F76F65F9}" dt="2023-04-21T16:22:48.063" v="87" actId="20577"/>
        <pc:sldMkLst>
          <pc:docMk/>
          <pc:sldMk cId="584157501" sldId="393"/>
        </pc:sldMkLst>
        <pc:spChg chg="mod">
          <ac:chgData name="Caron,Jean-François (ECCC)" userId="3c31ae67-c592-406e-ab93-834dc411be61" providerId="ADAL" clId="{D179227F-3000-45C7-952F-5026F76F65F9}" dt="2023-04-21T16:22:48.063" v="87" actId="20577"/>
          <ac:spMkLst>
            <pc:docMk/>
            <pc:sldMk cId="584157501" sldId="393"/>
            <ac:spMk id="2" creationId="{87161DFF-95BE-BE12-EEEC-13FE7A00B504}"/>
          </ac:spMkLst>
        </pc:spChg>
      </pc:sldChg>
      <pc:sldChg chg="modSp mod">
        <pc:chgData name="Caron,Jean-François (ECCC)" userId="3c31ae67-c592-406e-ab93-834dc411be61" providerId="ADAL" clId="{D179227F-3000-45C7-952F-5026F76F65F9}" dt="2023-04-21T16:22:51.478" v="89" actId="20577"/>
        <pc:sldMkLst>
          <pc:docMk/>
          <pc:sldMk cId="4257571890" sldId="394"/>
        </pc:sldMkLst>
        <pc:spChg chg="mod">
          <ac:chgData name="Caron,Jean-François (ECCC)" userId="3c31ae67-c592-406e-ab93-834dc411be61" providerId="ADAL" clId="{D179227F-3000-45C7-952F-5026F76F65F9}" dt="2023-04-21T16:22:51.478" v="89" actId="20577"/>
          <ac:spMkLst>
            <pc:docMk/>
            <pc:sldMk cId="4257571890" sldId="394"/>
            <ac:spMk id="2" creationId="{87161DFF-95BE-BE12-EEEC-13FE7A00B504}"/>
          </ac:spMkLst>
        </pc:spChg>
      </pc:sldChg>
      <pc:sldChg chg="modSp mod">
        <pc:chgData name="Caron,Jean-François (ECCC)" userId="3c31ae67-c592-406e-ab93-834dc411be61" providerId="ADAL" clId="{D179227F-3000-45C7-952F-5026F76F65F9}" dt="2023-04-21T16:22:55.136" v="91" actId="20577"/>
        <pc:sldMkLst>
          <pc:docMk/>
          <pc:sldMk cId="2907244927" sldId="395"/>
        </pc:sldMkLst>
        <pc:spChg chg="mod">
          <ac:chgData name="Caron,Jean-François (ECCC)" userId="3c31ae67-c592-406e-ab93-834dc411be61" providerId="ADAL" clId="{D179227F-3000-45C7-952F-5026F76F65F9}" dt="2023-04-21T16:22:55.136" v="91" actId="20577"/>
          <ac:spMkLst>
            <pc:docMk/>
            <pc:sldMk cId="2907244927" sldId="395"/>
            <ac:spMk id="2" creationId="{87161DFF-95BE-BE12-EEEC-13FE7A00B504}"/>
          </ac:spMkLst>
        </pc:spChg>
      </pc:sldChg>
      <pc:sldChg chg="modSp mod">
        <pc:chgData name="Caron,Jean-François (ECCC)" userId="3c31ae67-c592-406e-ab93-834dc411be61" providerId="ADAL" clId="{D179227F-3000-45C7-952F-5026F76F65F9}" dt="2023-04-21T16:20:12.912" v="5" actId="20577"/>
        <pc:sldMkLst>
          <pc:docMk/>
          <pc:sldMk cId="1577422950" sldId="401"/>
        </pc:sldMkLst>
        <pc:spChg chg="mod">
          <ac:chgData name="Caron,Jean-François (ECCC)" userId="3c31ae67-c592-406e-ab93-834dc411be61" providerId="ADAL" clId="{D179227F-3000-45C7-952F-5026F76F65F9}" dt="2023-04-21T16:20:12.912" v="5" actId="20577"/>
          <ac:spMkLst>
            <pc:docMk/>
            <pc:sldMk cId="1577422950" sldId="401"/>
            <ac:spMk id="2" creationId="{DE0B0FF6-2082-D86F-10B8-5C2247AA3A31}"/>
          </ac:spMkLst>
        </pc:spChg>
      </pc:sldChg>
      <pc:sldChg chg="modSp add mod">
        <pc:chgData name="Caron,Jean-François (ECCC)" userId="3c31ae67-c592-406e-ab93-834dc411be61" providerId="ADAL" clId="{D179227F-3000-45C7-952F-5026F76F65F9}" dt="2023-04-21T16:23:21.374" v="119" actId="20577"/>
        <pc:sldMkLst>
          <pc:docMk/>
          <pc:sldMk cId="745302024" sldId="410"/>
        </pc:sldMkLst>
        <pc:spChg chg="mod">
          <ac:chgData name="Caron,Jean-François (ECCC)" userId="3c31ae67-c592-406e-ab93-834dc411be61" providerId="ADAL" clId="{D179227F-3000-45C7-952F-5026F76F65F9}" dt="2023-04-21T16:22:23.624" v="84" actId="6549"/>
          <ac:spMkLst>
            <pc:docMk/>
            <pc:sldMk cId="745302024" sldId="410"/>
            <ac:spMk id="2" creationId="{87161DFF-95BE-BE12-EEEC-13FE7A00B504}"/>
          </ac:spMkLst>
        </pc:spChg>
        <pc:spChg chg="mod">
          <ac:chgData name="Caron,Jean-François (ECCC)" userId="3c31ae67-c592-406e-ab93-834dc411be61" providerId="ADAL" clId="{D179227F-3000-45C7-952F-5026F76F65F9}" dt="2023-04-21T16:23:21.374" v="119" actId="20577"/>
          <ac:spMkLst>
            <pc:docMk/>
            <pc:sldMk cId="745302024" sldId="410"/>
            <ac:spMk id="3" creationId="{EF07D904-38D8-997F-965C-9793F696C93F}"/>
          </ac:spMkLst>
        </pc:spChg>
      </pc:sldChg>
      <pc:sldChg chg="modSp add mod">
        <pc:chgData name="Caron,Jean-François (ECCC)" userId="3c31ae67-c592-406e-ab93-834dc411be61" providerId="ADAL" clId="{D179227F-3000-45C7-952F-5026F76F65F9}" dt="2023-04-21T16:23:12.823" v="116" actId="20577"/>
        <pc:sldMkLst>
          <pc:docMk/>
          <pc:sldMk cId="2190809586" sldId="411"/>
        </pc:sldMkLst>
        <pc:spChg chg="mod">
          <ac:chgData name="Caron,Jean-François (ECCC)" userId="3c31ae67-c592-406e-ab93-834dc411be61" providerId="ADAL" clId="{D179227F-3000-45C7-952F-5026F76F65F9}" dt="2023-04-21T16:23:12.823" v="116" actId="20577"/>
          <ac:spMkLst>
            <pc:docMk/>
            <pc:sldMk cId="2190809586" sldId="411"/>
            <ac:spMk id="2" creationId="{87161DFF-95BE-BE12-EEEC-13FE7A00B504}"/>
          </ac:spMkLst>
        </pc:spChg>
      </pc:sldChg>
    </pc:docChg>
  </pc:docChgLst>
  <pc:docChgLst>
    <pc:chgData name="Aparicio,Josep (ECCC)" userId="S::josep.aparicio@ec.gc.ca::fe0295ef-466c-4b34-b52e-d846db93ae42" providerId="AD" clId="Web-{16097929-7F73-4CA0-8579-309119700387}"/>
    <pc:docChg chg="modSld">
      <pc:chgData name="Aparicio,Josep (ECCC)" userId="S::josep.aparicio@ec.gc.ca::fe0295ef-466c-4b34-b52e-d846db93ae42" providerId="AD" clId="Web-{16097929-7F73-4CA0-8579-309119700387}" dt="2023-04-26T01:46:23.322" v="0" actId="20577"/>
      <pc:docMkLst>
        <pc:docMk/>
      </pc:docMkLst>
      <pc:sldChg chg="modSp">
        <pc:chgData name="Aparicio,Josep (ECCC)" userId="S::josep.aparicio@ec.gc.ca::fe0295ef-466c-4b34-b52e-d846db93ae42" providerId="AD" clId="Web-{16097929-7F73-4CA0-8579-309119700387}" dt="2023-04-26T01:46:23.322" v="0" actId="20577"/>
        <pc:sldMkLst>
          <pc:docMk/>
          <pc:sldMk cId="2308365864" sldId="440"/>
        </pc:sldMkLst>
        <pc:spChg chg="mod">
          <ac:chgData name="Aparicio,Josep (ECCC)" userId="S::josep.aparicio@ec.gc.ca::fe0295ef-466c-4b34-b52e-d846db93ae42" providerId="AD" clId="Web-{16097929-7F73-4CA0-8579-309119700387}" dt="2023-04-26T01:46:23.322" v="0" actId="20577"/>
          <ac:spMkLst>
            <pc:docMk/>
            <pc:sldMk cId="2308365864" sldId="440"/>
            <ac:spMk id="6" creationId="{E6E875CE-90BA-E4CD-AA12-57FC3FFA7301}"/>
          </ac:spMkLst>
        </pc:spChg>
      </pc:sldChg>
    </pc:docChg>
  </pc:docChgLst>
  <pc:docChgLst>
    <pc:chgData name="Rochon,Yves (ECCC)" userId="S::yves.rochon@ec.gc.ca::a510773b-1fd0-4407-a421-0737dc548a73" providerId="AD" clId="Web-{EFD79B9D-DC3E-DE28-414B-7A5287EADFD3}"/>
    <pc:docChg chg="modSld">
      <pc:chgData name="Rochon,Yves (ECCC)" userId="S::yves.rochon@ec.gc.ca::a510773b-1fd0-4407-a421-0737dc548a73" providerId="AD" clId="Web-{EFD79B9D-DC3E-DE28-414B-7A5287EADFD3}" dt="2023-04-25T19:40:57.602" v="34" actId="1076"/>
      <pc:docMkLst>
        <pc:docMk/>
      </pc:docMkLst>
      <pc:sldChg chg="modSp">
        <pc:chgData name="Rochon,Yves (ECCC)" userId="S::yves.rochon@ec.gc.ca::a510773b-1fd0-4407-a421-0737dc548a73" providerId="AD" clId="Web-{EFD79B9D-DC3E-DE28-414B-7A5287EADFD3}" dt="2023-04-25T19:40:57.602" v="34" actId="1076"/>
        <pc:sldMkLst>
          <pc:docMk/>
          <pc:sldMk cId="651760870" sldId="463"/>
        </pc:sldMkLst>
        <pc:spChg chg="mod">
          <ac:chgData name="Rochon,Yves (ECCC)" userId="S::yves.rochon@ec.gc.ca::a510773b-1fd0-4407-a421-0737dc548a73" providerId="AD" clId="Web-{EFD79B9D-DC3E-DE28-414B-7A5287EADFD3}" dt="2023-04-25T19:40:57.602" v="34" actId="1076"/>
          <ac:spMkLst>
            <pc:docMk/>
            <pc:sldMk cId="651760870" sldId="463"/>
            <ac:spMk id="6" creationId="{094742AE-A7D7-B018-0059-C509FDACE838}"/>
          </ac:spMkLst>
        </pc:spChg>
      </pc:sldChg>
    </pc:docChg>
  </pc:docChgLst>
  <pc:docChgLst>
    <pc:chgData name="Reszka,Mateusz (ECCC)" userId="S::mateusz.reszka@ec.gc.ca::1576339b-b894-4d5c-940e-1a2b9851eda3" providerId="AD" clId="Web-{4EF06370-5001-4961-9F35-390F88570ACE}"/>
    <pc:docChg chg="modSld">
      <pc:chgData name="Reszka,Mateusz (ECCC)" userId="S::mateusz.reszka@ec.gc.ca::1576339b-b894-4d5c-940e-1a2b9851eda3" providerId="AD" clId="Web-{4EF06370-5001-4961-9F35-390F88570ACE}" dt="2023-04-20T22:57:51.522" v="2" actId="1076"/>
      <pc:docMkLst>
        <pc:docMk/>
      </pc:docMkLst>
      <pc:sldChg chg="modSp">
        <pc:chgData name="Reszka,Mateusz (ECCC)" userId="S::mateusz.reszka@ec.gc.ca::1576339b-b894-4d5c-940e-1a2b9851eda3" providerId="AD" clId="Web-{4EF06370-5001-4961-9F35-390F88570ACE}" dt="2023-04-20T22:57:51.522" v="2" actId="1076"/>
        <pc:sldMkLst>
          <pc:docMk/>
          <pc:sldMk cId="1378451517" sldId="407"/>
        </pc:sldMkLst>
        <pc:spChg chg="mod">
          <ac:chgData name="Reszka,Mateusz (ECCC)" userId="S::mateusz.reszka@ec.gc.ca::1576339b-b894-4d5c-940e-1a2b9851eda3" providerId="AD" clId="Web-{4EF06370-5001-4961-9F35-390F88570ACE}" dt="2023-04-20T22:57:51.397" v="0" actId="1076"/>
          <ac:spMkLst>
            <pc:docMk/>
            <pc:sldMk cId="1378451517" sldId="407"/>
            <ac:spMk id="10" creationId="{AAAD442A-29D0-0985-1BB4-EB3BF89E025B}"/>
          </ac:spMkLst>
        </pc:spChg>
        <pc:picChg chg="mod">
          <ac:chgData name="Reszka,Mateusz (ECCC)" userId="S::mateusz.reszka@ec.gc.ca::1576339b-b894-4d5c-940e-1a2b9851eda3" providerId="AD" clId="Web-{4EF06370-5001-4961-9F35-390F88570ACE}" dt="2023-04-20T22:57:51.475" v="1" actId="1076"/>
          <ac:picMkLst>
            <pc:docMk/>
            <pc:sldMk cId="1378451517" sldId="407"/>
            <ac:picMk id="3" creationId="{28581D2C-D2EA-8DDE-9643-C120FB966B36}"/>
          </ac:picMkLst>
        </pc:picChg>
        <pc:picChg chg="mod">
          <ac:chgData name="Reszka,Mateusz (ECCC)" userId="S::mateusz.reszka@ec.gc.ca::1576339b-b894-4d5c-940e-1a2b9851eda3" providerId="AD" clId="Web-{4EF06370-5001-4961-9F35-390F88570ACE}" dt="2023-04-20T22:57:51.522" v="2" actId="1076"/>
          <ac:picMkLst>
            <pc:docMk/>
            <pc:sldMk cId="1378451517" sldId="407"/>
            <ac:picMk id="6" creationId="{7E17CC87-AD98-5F66-4D7D-456F1B3158C9}"/>
          </ac:picMkLst>
        </pc:picChg>
      </pc:sldChg>
    </pc:docChg>
  </pc:docChgLst>
  <pc:docChgLst>
    <pc:chgData name="Reszka,Mateusz (ECCC)" userId="S::mateusz.reszka@ec.gc.ca::1576339b-b894-4d5c-940e-1a2b9851eda3" providerId="AD" clId="Web-{01ABF140-CC74-44AE-B960-A46E149934AB}"/>
    <pc:docChg chg="modSld">
      <pc:chgData name="Reszka,Mateusz (ECCC)" userId="S::mateusz.reszka@ec.gc.ca::1576339b-b894-4d5c-940e-1a2b9851eda3" providerId="AD" clId="Web-{01ABF140-CC74-44AE-B960-A46E149934AB}" dt="2023-04-20T23:12:26.039" v="139" actId="1076"/>
      <pc:docMkLst>
        <pc:docMk/>
      </pc:docMkLst>
      <pc:sldChg chg="addSp delSp modSp">
        <pc:chgData name="Reszka,Mateusz (ECCC)" userId="S::mateusz.reszka@ec.gc.ca::1576339b-b894-4d5c-940e-1a2b9851eda3" providerId="AD" clId="Web-{01ABF140-CC74-44AE-B960-A46E149934AB}" dt="2023-04-20T23:12:26.039" v="139" actId="1076"/>
        <pc:sldMkLst>
          <pc:docMk/>
          <pc:sldMk cId="1378451517" sldId="407"/>
        </pc:sldMkLst>
        <pc:spChg chg="add mod topLvl">
          <ac:chgData name="Reszka,Mateusz (ECCC)" userId="S::mateusz.reszka@ec.gc.ca::1576339b-b894-4d5c-940e-1a2b9851eda3" providerId="AD" clId="Web-{01ABF140-CC74-44AE-B960-A46E149934AB}" dt="2023-04-20T23:12:13.523" v="132" actId="1076"/>
          <ac:spMkLst>
            <pc:docMk/>
            <pc:sldMk cId="1378451517" sldId="407"/>
            <ac:spMk id="4" creationId="{1DFA3A57-55D0-240C-56EA-9C0584951194}"/>
          </ac:spMkLst>
        </pc:spChg>
        <pc:spChg chg="mod">
          <ac:chgData name="Reszka,Mateusz (ECCC)" userId="S::mateusz.reszka@ec.gc.ca::1576339b-b894-4d5c-940e-1a2b9851eda3" providerId="AD" clId="Web-{01ABF140-CC74-44AE-B960-A46E149934AB}" dt="2023-04-20T23:07:47.194" v="80" actId="1076"/>
          <ac:spMkLst>
            <pc:docMk/>
            <pc:sldMk cId="1378451517" sldId="407"/>
            <ac:spMk id="5" creationId="{2468F43F-045F-5164-B00C-DE930FEA28BE}"/>
          </ac:spMkLst>
        </pc:spChg>
        <pc:spChg chg="add del mod">
          <ac:chgData name="Reszka,Mateusz (ECCC)" userId="S::mateusz.reszka@ec.gc.ca::1576339b-b894-4d5c-940e-1a2b9851eda3" providerId="AD" clId="Web-{01ABF140-CC74-44AE-B960-A46E149934AB}" dt="2023-04-20T23:05:55.803" v="57"/>
          <ac:spMkLst>
            <pc:docMk/>
            <pc:sldMk cId="1378451517" sldId="407"/>
            <ac:spMk id="7" creationId="{CF097892-3BE2-6FBF-7A11-95F67CC8A639}"/>
          </ac:spMkLst>
        </pc:spChg>
        <pc:spChg chg="mod topLvl">
          <ac:chgData name="Reszka,Mateusz (ECCC)" userId="S::mateusz.reszka@ec.gc.ca::1576339b-b894-4d5c-940e-1a2b9851eda3" providerId="AD" clId="Web-{01ABF140-CC74-44AE-B960-A46E149934AB}" dt="2023-04-20T23:10:48.523" v="115"/>
          <ac:spMkLst>
            <pc:docMk/>
            <pc:sldMk cId="1378451517" sldId="407"/>
            <ac:spMk id="8" creationId="{22DE8CF7-F0C7-E392-1F73-B097708486BD}"/>
          </ac:spMkLst>
        </pc:spChg>
        <pc:spChg chg="add del mod">
          <ac:chgData name="Reszka,Mateusz (ECCC)" userId="S::mateusz.reszka@ec.gc.ca::1576339b-b894-4d5c-940e-1a2b9851eda3" providerId="AD" clId="Web-{01ABF140-CC74-44AE-B960-A46E149934AB}" dt="2023-04-20T23:05:55.772" v="56"/>
          <ac:spMkLst>
            <pc:docMk/>
            <pc:sldMk cId="1378451517" sldId="407"/>
            <ac:spMk id="9" creationId="{EA1EAA94-5EFA-1499-884E-CF5E3CAAFA20}"/>
          </ac:spMkLst>
        </pc:spChg>
        <pc:spChg chg="mod topLvl">
          <ac:chgData name="Reszka,Mateusz (ECCC)" userId="S::mateusz.reszka@ec.gc.ca::1576339b-b894-4d5c-940e-1a2b9851eda3" providerId="AD" clId="Web-{01ABF140-CC74-44AE-B960-A46E149934AB}" dt="2023-04-20T23:10:48.523" v="115"/>
          <ac:spMkLst>
            <pc:docMk/>
            <pc:sldMk cId="1378451517" sldId="407"/>
            <ac:spMk id="10" creationId="{AAAD442A-29D0-0985-1BB4-EB3BF89E025B}"/>
          </ac:spMkLst>
        </pc:spChg>
        <pc:spChg chg="add mod topLvl">
          <ac:chgData name="Reszka,Mateusz (ECCC)" userId="S::mateusz.reszka@ec.gc.ca::1576339b-b894-4d5c-940e-1a2b9851eda3" providerId="AD" clId="Web-{01ABF140-CC74-44AE-B960-A46E149934AB}" dt="2023-04-20T23:12:13.523" v="133" actId="1076"/>
          <ac:spMkLst>
            <pc:docMk/>
            <pc:sldMk cId="1378451517" sldId="407"/>
            <ac:spMk id="11" creationId="{37CAA29C-78CA-B715-3D7B-42D0DF086744}"/>
          </ac:spMkLst>
        </pc:spChg>
        <pc:spChg chg="del mod">
          <ac:chgData name="Reszka,Mateusz (ECCC)" userId="S::mateusz.reszka@ec.gc.ca::1576339b-b894-4d5c-940e-1a2b9851eda3" providerId="AD" clId="Web-{01ABF140-CC74-44AE-B960-A46E149934AB}" dt="2023-04-20T23:06:01.897" v="58"/>
          <ac:spMkLst>
            <pc:docMk/>
            <pc:sldMk cId="1378451517" sldId="407"/>
            <ac:spMk id="12" creationId="{EC0CADD6-2F2A-E592-793C-74FE926229F4}"/>
          </ac:spMkLst>
        </pc:spChg>
        <pc:spChg chg="add mod">
          <ac:chgData name="Reszka,Mateusz (ECCC)" userId="S::mateusz.reszka@ec.gc.ca::1576339b-b894-4d5c-940e-1a2b9851eda3" providerId="AD" clId="Web-{01ABF140-CC74-44AE-B960-A46E149934AB}" dt="2023-04-20T23:08:48.100" v="93" actId="1076"/>
          <ac:spMkLst>
            <pc:docMk/>
            <pc:sldMk cId="1378451517" sldId="407"/>
            <ac:spMk id="14" creationId="{E0393513-2D3B-DE48-4701-6E9110F2417E}"/>
          </ac:spMkLst>
        </pc:spChg>
        <pc:spChg chg="del mod topLvl">
          <ac:chgData name="Reszka,Mateusz (ECCC)" userId="S::mateusz.reszka@ec.gc.ca::1576339b-b894-4d5c-940e-1a2b9851eda3" providerId="AD" clId="Web-{01ABF140-CC74-44AE-B960-A46E149934AB}" dt="2023-04-20T23:10:34.617" v="114"/>
          <ac:spMkLst>
            <pc:docMk/>
            <pc:sldMk cId="1378451517" sldId="407"/>
            <ac:spMk id="17" creationId="{DCDF6F89-1F4C-6346-6A0D-5EBB33DFD935}"/>
          </ac:spMkLst>
        </pc:spChg>
        <pc:spChg chg="del mod topLvl">
          <ac:chgData name="Reszka,Mateusz (ECCC)" userId="S::mateusz.reszka@ec.gc.ca::1576339b-b894-4d5c-940e-1a2b9851eda3" providerId="AD" clId="Web-{01ABF140-CC74-44AE-B960-A46E149934AB}" dt="2023-04-20T23:10:34.617" v="113"/>
          <ac:spMkLst>
            <pc:docMk/>
            <pc:sldMk cId="1378451517" sldId="407"/>
            <ac:spMk id="18" creationId="{8C0F6813-D065-6231-E3E2-3E586DC18D89}"/>
          </ac:spMkLst>
        </pc:spChg>
        <pc:spChg chg="del mod topLvl">
          <ac:chgData name="Reszka,Mateusz (ECCC)" userId="S::mateusz.reszka@ec.gc.ca::1576339b-b894-4d5c-940e-1a2b9851eda3" providerId="AD" clId="Web-{01ABF140-CC74-44AE-B960-A46E149934AB}" dt="2023-04-20T23:10:34.617" v="112"/>
          <ac:spMkLst>
            <pc:docMk/>
            <pc:sldMk cId="1378451517" sldId="407"/>
            <ac:spMk id="19" creationId="{7F2E72A9-EA71-1EC8-DB0D-080E35A1652B}"/>
          </ac:spMkLst>
        </pc:spChg>
        <pc:spChg chg="del mod topLvl">
          <ac:chgData name="Reszka,Mateusz (ECCC)" userId="S::mateusz.reszka@ec.gc.ca::1576339b-b894-4d5c-940e-1a2b9851eda3" providerId="AD" clId="Web-{01ABF140-CC74-44AE-B960-A46E149934AB}" dt="2023-04-20T23:10:34.617" v="111"/>
          <ac:spMkLst>
            <pc:docMk/>
            <pc:sldMk cId="1378451517" sldId="407"/>
            <ac:spMk id="20" creationId="{C8B4924D-4660-40F8-914A-26666A98890F}"/>
          </ac:spMkLst>
        </pc:spChg>
        <pc:spChg chg="add mod">
          <ac:chgData name="Reszka,Mateusz (ECCC)" userId="S::mateusz.reszka@ec.gc.ca::1576339b-b894-4d5c-940e-1a2b9851eda3" providerId="AD" clId="Web-{01ABF140-CC74-44AE-B960-A46E149934AB}" dt="2023-04-20T23:12:26.008" v="136" actId="1076"/>
          <ac:spMkLst>
            <pc:docMk/>
            <pc:sldMk cId="1378451517" sldId="407"/>
            <ac:spMk id="21" creationId="{D0C82C68-D92F-F44E-65F4-B7BE661BEBA0}"/>
          </ac:spMkLst>
        </pc:spChg>
        <pc:spChg chg="add mod">
          <ac:chgData name="Reszka,Mateusz (ECCC)" userId="S::mateusz.reszka@ec.gc.ca::1576339b-b894-4d5c-940e-1a2b9851eda3" providerId="AD" clId="Web-{01ABF140-CC74-44AE-B960-A46E149934AB}" dt="2023-04-20T23:12:26.023" v="137" actId="1076"/>
          <ac:spMkLst>
            <pc:docMk/>
            <pc:sldMk cId="1378451517" sldId="407"/>
            <ac:spMk id="22" creationId="{7E5D351E-EE43-0D5C-ACEF-D835C342C767}"/>
          </ac:spMkLst>
        </pc:spChg>
        <pc:spChg chg="add mod">
          <ac:chgData name="Reszka,Mateusz (ECCC)" userId="S::mateusz.reszka@ec.gc.ca::1576339b-b894-4d5c-940e-1a2b9851eda3" providerId="AD" clId="Web-{01ABF140-CC74-44AE-B960-A46E149934AB}" dt="2023-04-20T23:12:26.039" v="138" actId="1076"/>
          <ac:spMkLst>
            <pc:docMk/>
            <pc:sldMk cId="1378451517" sldId="407"/>
            <ac:spMk id="23" creationId="{0734B552-7EF1-5DA9-5C7D-F1FCEE909E59}"/>
          </ac:spMkLst>
        </pc:spChg>
        <pc:spChg chg="add mod">
          <ac:chgData name="Reszka,Mateusz (ECCC)" userId="S::mateusz.reszka@ec.gc.ca::1576339b-b894-4d5c-940e-1a2b9851eda3" providerId="AD" clId="Web-{01ABF140-CC74-44AE-B960-A46E149934AB}" dt="2023-04-20T23:12:26.039" v="139" actId="1076"/>
          <ac:spMkLst>
            <pc:docMk/>
            <pc:sldMk cId="1378451517" sldId="407"/>
            <ac:spMk id="24" creationId="{C67C41BF-E66C-7E07-CC98-48467E6F4F5B}"/>
          </ac:spMkLst>
        </pc:spChg>
        <pc:grpChg chg="add del">
          <ac:chgData name="Reszka,Mateusz (ECCC)" userId="S::mateusz.reszka@ec.gc.ca::1576339b-b894-4d5c-940e-1a2b9851eda3" providerId="AD" clId="Web-{01ABF140-CC74-44AE-B960-A46E149934AB}" dt="2023-04-20T23:10:48.523" v="115"/>
          <ac:grpSpMkLst>
            <pc:docMk/>
            <pc:sldMk cId="1378451517" sldId="407"/>
            <ac:grpSpMk id="15" creationId="{5EE9BEA6-86A7-2AD5-9865-5FD5D63B2D85}"/>
          </ac:grpSpMkLst>
        </pc:grpChg>
        <pc:grpChg chg="add del mod">
          <ac:chgData name="Reszka,Mateusz (ECCC)" userId="S::mateusz.reszka@ec.gc.ca::1576339b-b894-4d5c-940e-1a2b9851eda3" providerId="AD" clId="Web-{01ABF140-CC74-44AE-B960-A46E149934AB}" dt="2023-04-20T23:10:00.523" v="98"/>
          <ac:grpSpMkLst>
            <pc:docMk/>
            <pc:sldMk cId="1378451517" sldId="407"/>
            <ac:grpSpMk id="16" creationId="{12CD466A-6081-7854-D527-9207D0A2DB08}"/>
          </ac:grpSpMkLst>
        </pc:grpChg>
        <pc:picChg chg="mod">
          <ac:chgData name="Reszka,Mateusz (ECCC)" userId="S::mateusz.reszka@ec.gc.ca::1576339b-b894-4d5c-940e-1a2b9851eda3" providerId="AD" clId="Web-{01ABF140-CC74-44AE-B960-A46E149934AB}" dt="2023-04-20T23:04:23.115" v="37" actId="1076"/>
          <ac:picMkLst>
            <pc:docMk/>
            <pc:sldMk cId="1378451517" sldId="407"/>
            <ac:picMk id="3" creationId="{28581D2C-D2EA-8DDE-9643-C120FB966B36}"/>
          </ac:picMkLst>
        </pc:picChg>
        <pc:picChg chg="mod">
          <ac:chgData name="Reszka,Mateusz (ECCC)" userId="S::mateusz.reszka@ec.gc.ca::1576339b-b894-4d5c-940e-1a2b9851eda3" providerId="AD" clId="Web-{01ABF140-CC74-44AE-B960-A46E149934AB}" dt="2023-04-20T23:04:23.146" v="38" actId="1076"/>
          <ac:picMkLst>
            <pc:docMk/>
            <pc:sldMk cId="1378451517" sldId="407"/>
            <ac:picMk id="6" creationId="{7E17CC87-AD98-5F66-4D7D-456F1B3158C9}"/>
          </ac:picMkLst>
        </pc:picChg>
      </pc:sldChg>
    </pc:docChg>
  </pc:docChgLst>
  <pc:docChgLst>
    <pc:chgData name="Caron,Jean-François (ECCC)" userId="3c31ae67-c592-406e-ab93-834dc411be61" providerId="ADAL" clId="{A2ADE347-688E-46DB-B3C6-817CB891272A}"/>
    <pc:docChg chg="undo custSel addSld delSld modSld sldOrd delMainMaster">
      <pc:chgData name="Caron,Jean-François (ECCC)" userId="3c31ae67-c592-406e-ab93-834dc411be61" providerId="ADAL" clId="{A2ADE347-688E-46DB-B3C6-817CB891272A}" dt="2023-10-13T17:06:16.939" v="7659" actId="20577"/>
      <pc:docMkLst>
        <pc:docMk/>
      </pc:docMkLst>
      <pc:sldChg chg="modSp mod">
        <pc:chgData name="Caron,Jean-François (ECCC)" userId="3c31ae67-c592-406e-ab93-834dc411be61" providerId="ADAL" clId="{A2ADE347-688E-46DB-B3C6-817CB891272A}" dt="2023-10-11T15:55:15.083" v="226" actId="20577"/>
        <pc:sldMkLst>
          <pc:docMk/>
          <pc:sldMk cId="0" sldId="256"/>
        </pc:sldMkLst>
        <pc:spChg chg="mod">
          <ac:chgData name="Caron,Jean-François (ECCC)" userId="3c31ae67-c592-406e-ab93-834dc411be61" providerId="ADAL" clId="{A2ADE347-688E-46DB-B3C6-817CB891272A}" dt="2023-10-11T15:54:53.553" v="225" actId="122"/>
          <ac:spMkLst>
            <pc:docMk/>
            <pc:sldMk cId="0" sldId="256"/>
            <ac:spMk id="3" creationId="{93A74ADC-D016-683A-F23C-B90D5A6DCB1E}"/>
          </ac:spMkLst>
        </pc:spChg>
        <pc:spChg chg="mod">
          <ac:chgData name="Caron,Jean-François (ECCC)" userId="3c31ae67-c592-406e-ab93-834dc411be61" providerId="ADAL" clId="{A2ADE347-688E-46DB-B3C6-817CB891272A}" dt="2023-10-11T15:55:15.083" v="226" actId="20577"/>
          <ac:spMkLst>
            <pc:docMk/>
            <pc:sldMk cId="0" sldId="256"/>
            <ac:spMk id="4" creationId="{0E4658CF-C869-8B26-874C-B5E951580A24}"/>
          </ac:spMkLst>
        </pc:spChg>
      </pc:sldChg>
      <pc:sldChg chg="del">
        <pc:chgData name="Caron,Jean-François (ECCC)" userId="3c31ae67-c592-406e-ab93-834dc411be61" providerId="ADAL" clId="{A2ADE347-688E-46DB-B3C6-817CB891272A}" dt="2023-10-11T15:55:26.748" v="228" actId="47"/>
        <pc:sldMkLst>
          <pc:docMk/>
          <pc:sldMk cId="3578556352" sldId="257"/>
        </pc:sldMkLst>
      </pc:sldChg>
      <pc:sldChg chg="del">
        <pc:chgData name="Caron,Jean-François (ECCC)" userId="3c31ae67-c592-406e-ab93-834dc411be61" providerId="ADAL" clId="{A2ADE347-688E-46DB-B3C6-817CB891272A}" dt="2023-10-11T15:55:25.198" v="227" actId="47"/>
        <pc:sldMkLst>
          <pc:docMk/>
          <pc:sldMk cId="2208772081" sldId="258"/>
        </pc:sldMkLst>
      </pc:sldChg>
      <pc:sldChg chg="del">
        <pc:chgData name="Caron,Jean-François (ECCC)" userId="3c31ae67-c592-406e-ab93-834dc411be61" providerId="ADAL" clId="{A2ADE347-688E-46DB-B3C6-817CB891272A}" dt="2023-10-11T15:55:36.907" v="229" actId="47"/>
        <pc:sldMkLst>
          <pc:docMk/>
          <pc:sldMk cId="186915960" sldId="259"/>
        </pc:sldMkLst>
      </pc:sldChg>
      <pc:sldChg chg="del">
        <pc:chgData name="Caron,Jean-François (ECCC)" userId="3c31ae67-c592-406e-ab93-834dc411be61" providerId="ADAL" clId="{A2ADE347-688E-46DB-B3C6-817CB891272A}" dt="2023-10-11T15:55:36.907" v="229" actId="47"/>
        <pc:sldMkLst>
          <pc:docMk/>
          <pc:sldMk cId="1153883057" sldId="261"/>
        </pc:sldMkLst>
      </pc:sldChg>
      <pc:sldChg chg="del">
        <pc:chgData name="Caron,Jean-François (ECCC)" userId="3c31ae67-c592-406e-ab93-834dc411be61" providerId="ADAL" clId="{A2ADE347-688E-46DB-B3C6-817CB891272A}" dt="2023-10-11T15:55:36.907" v="229" actId="47"/>
        <pc:sldMkLst>
          <pc:docMk/>
          <pc:sldMk cId="4158040345" sldId="262"/>
        </pc:sldMkLst>
      </pc:sldChg>
      <pc:sldChg chg="del">
        <pc:chgData name="Caron,Jean-François (ECCC)" userId="3c31ae67-c592-406e-ab93-834dc411be61" providerId="ADAL" clId="{A2ADE347-688E-46DB-B3C6-817CB891272A}" dt="2023-10-11T15:55:36.907" v="229" actId="47"/>
        <pc:sldMkLst>
          <pc:docMk/>
          <pc:sldMk cId="1698933551" sldId="263"/>
        </pc:sldMkLst>
      </pc:sldChg>
      <pc:sldChg chg="del">
        <pc:chgData name="Caron,Jean-François (ECCC)" userId="3c31ae67-c592-406e-ab93-834dc411be61" providerId="ADAL" clId="{A2ADE347-688E-46DB-B3C6-817CB891272A}" dt="2023-10-11T15:55:36.907" v="229" actId="47"/>
        <pc:sldMkLst>
          <pc:docMk/>
          <pc:sldMk cId="2761628584" sldId="265"/>
        </pc:sldMkLst>
      </pc:sldChg>
      <pc:sldChg chg="del">
        <pc:chgData name="Caron,Jean-François (ECCC)" userId="3c31ae67-c592-406e-ab93-834dc411be61" providerId="ADAL" clId="{A2ADE347-688E-46DB-B3C6-817CB891272A}" dt="2023-10-11T15:55:36.907" v="229" actId="47"/>
        <pc:sldMkLst>
          <pc:docMk/>
          <pc:sldMk cId="2922980432" sldId="266"/>
        </pc:sldMkLst>
      </pc:sldChg>
      <pc:sldChg chg="del">
        <pc:chgData name="Caron,Jean-François (ECCC)" userId="3c31ae67-c592-406e-ab93-834dc411be61" providerId="ADAL" clId="{A2ADE347-688E-46DB-B3C6-817CB891272A}" dt="2023-10-11T15:55:36.907" v="229" actId="47"/>
        <pc:sldMkLst>
          <pc:docMk/>
          <pc:sldMk cId="3541276143" sldId="267"/>
        </pc:sldMkLst>
      </pc:sldChg>
      <pc:sldChg chg="del">
        <pc:chgData name="Caron,Jean-François (ECCC)" userId="3c31ae67-c592-406e-ab93-834dc411be61" providerId="ADAL" clId="{A2ADE347-688E-46DB-B3C6-817CB891272A}" dt="2023-10-11T15:55:36.907" v="229" actId="47"/>
        <pc:sldMkLst>
          <pc:docMk/>
          <pc:sldMk cId="2411530444" sldId="268"/>
        </pc:sldMkLst>
      </pc:sldChg>
      <pc:sldChg chg="del">
        <pc:chgData name="Caron,Jean-François (ECCC)" userId="3c31ae67-c592-406e-ab93-834dc411be61" providerId="ADAL" clId="{A2ADE347-688E-46DB-B3C6-817CB891272A}" dt="2023-10-11T15:55:36.907" v="229" actId="47"/>
        <pc:sldMkLst>
          <pc:docMk/>
          <pc:sldMk cId="149638209" sldId="269"/>
        </pc:sldMkLst>
      </pc:sldChg>
      <pc:sldChg chg="del">
        <pc:chgData name="Caron,Jean-François (ECCC)" userId="3c31ae67-c592-406e-ab93-834dc411be61" providerId="ADAL" clId="{A2ADE347-688E-46DB-B3C6-817CB891272A}" dt="2023-10-11T15:55:36.907" v="229" actId="47"/>
        <pc:sldMkLst>
          <pc:docMk/>
          <pc:sldMk cId="1873875386" sldId="270"/>
        </pc:sldMkLst>
      </pc:sldChg>
      <pc:sldChg chg="del">
        <pc:chgData name="Caron,Jean-François (ECCC)" userId="3c31ae67-c592-406e-ab93-834dc411be61" providerId="ADAL" clId="{A2ADE347-688E-46DB-B3C6-817CB891272A}" dt="2023-10-11T15:55:36.907" v="229" actId="47"/>
        <pc:sldMkLst>
          <pc:docMk/>
          <pc:sldMk cId="4033606776" sldId="271"/>
        </pc:sldMkLst>
      </pc:sldChg>
      <pc:sldChg chg="del">
        <pc:chgData name="Caron,Jean-François (ECCC)" userId="3c31ae67-c592-406e-ab93-834dc411be61" providerId="ADAL" clId="{A2ADE347-688E-46DB-B3C6-817CB891272A}" dt="2023-10-11T15:55:36.907" v="229" actId="47"/>
        <pc:sldMkLst>
          <pc:docMk/>
          <pc:sldMk cId="2455504058" sldId="273"/>
        </pc:sldMkLst>
      </pc:sldChg>
      <pc:sldChg chg="del">
        <pc:chgData name="Caron,Jean-François (ECCC)" userId="3c31ae67-c592-406e-ab93-834dc411be61" providerId="ADAL" clId="{A2ADE347-688E-46DB-B3C6-817CB891272A}" dt="2023-10-11T15:55:36.907" v="229" actId="47"/>
        <pc:sldMkLst>
          <pc:docMk/>
          <pc:sldMk cId="489118303" sldId="276"/>
        </pc:sldMkLst>
      </pc:sldChg>
      <pc:sldChg chg="del">
        <pc:chgData name="Caron,Jean-François (ECCC)" userId="3c31ae67-c592-406e-ab93-834dc411be61" providerId="ADAL" clId="{A2ADE347-688E-46DB-B3C6-817CB891272A}" dt="2023-10-11T15:55:36.907" v="229" actId="47"/>
        <pc:sldMkLst>
          <pc:docMk/>
          <pc:sldMk cId="850355022" sldId="277"/>
        </pc:sldMkLst>
      </pc:sldChg>
      <pc:sldChg chg="del">
        <pc:chgData name="Caron,Jean-François (ECCC)" userId="3c31ae67-c592-406e-ab93-834dc411be61" providerId="ADAL" clId="{A2ADE347-688E-46DB-B3C6-817CB891272A}" dt="2023-10-11T15:55:36.907" v="229" actId="47"/>
        <pc:sldMkLst>
          <pc:docMk/>
          <pc:sldMk cId="2001174264" sldId="289"/>
        </pc:sldMkLst>
      </pc:sldChg>
      <pc:sldChg chg="addSp delSp modSp add mod">
        <pc:chgData name="Caron,Jean-François (ECCC)" userId="3c31ae67-c592-406e-ab93-834dc411be61" providerId="ADAL" clId="{A2ADE347-688E-46DB-B3C6-817CB891272A}" dt="2023-10-11T18:43:02.425" v="2457" actId="1035"/>
        <pc:sldMkLst>
          <pc:docMk/>
          <pc:sldMk cId="589277002" sldId="296"/>
        </pc:sldMkLst>
        <pc:spChg chg="add del mod">
          <ac:chgData name="Caron,Jean-François (ECCC)" userId="3c31ae67-c592-406e-ab93-834dc411be61" providerId="ADAL" clId="{A2ADE347-688E-46DB-B3C6-817CB891272A}" dt="2023-10-11T18:14:02.454" v="1366" actId="478"/>
          <ac:spMkLst>
            <pc:docMk/>
            <pc:sldMk cId="589277002" sldId="296"/>
            <ac:spMk id="2" creationId="{F841A67F-9D40-A0D2-C6E7-1A2001A3D57E}"/>
          </ac:spMkLst>
        </pc:spChg>
        <pc:spChg chg="add del mod">
          <ac:chgData name="Caron,Jean-François (ECCC)" userId="3c31ae67-c592-406e-ab93-834dc411be61" providerId="ADAL" clId="{A2ADE347-688E-46DB-B3C6-817CB891272A}" dt="2023-10-11T18:14:03.713" v="1367" actId="478"/>
          <ac:spMkLst>
            <pc:docMk/>
            <pc:sldMk cId="589277002" sldId="296"/>
            <ac:spMk id="4" creationId="{2A43826A-ED7A-1F6C-3740-093BF057F76E}"/>
          </ac:spMkLst>
        </pc:spChg>
        <pc:spChg chg="add del mod">
          <ac:chgData name="Caron,Jean-François (ECCC)" userId="3c31ae67-c592-406e-ab93-834dc411be61" providerId="ADAL" clId="{A2ADE347-688E-46DB-B3C6-817CB891272A}" dt="2023-10-11T18:14:12.287" v="1369" actId="478"/>
          <ac:spMkLst>
            <pc:docMk/>
            <pc:sldMk cId="589277002" sldId="296"/>
            <ac:spMk id="5" creationId="{2EE6628F-8645-D0A7-368F-78BD3131E0B3}"/>
          </ac:spMkLst>
        </pc:spChg>
        <pc:spChg chg="add del mod">
          <ac:chgData name="Caron,Jean-François (ECCC)" userId="3c31ae67-c592-406e-ab93-834dc411be61" providerId="ADAL" clId="{A2ADE347-688E-46DB-B3C6-817CB891272A}" dt="2023-10-11T18:14:15.720" v="1370" actId="478"/>
          <ac:spMkLst>
            <pc:docMk/>
            <pc:sldMk cId="589277002" sldId="296"/>
            <ac:spMk id="7" creationId="{469F1E77-DFDC-9EAE-0807-51B64013E7F7}"/>
          </ac:spMkLst>
        </pc:spChg>
        <pc:spChg chg="add mod">
          <ac:chgData name="Caron,Jean-François (ECCC)" userId="3c31ae67-c592-406e-ab93-834dc411be61" providerId="ADAL" clId="{A2ADE347-688E-46DB-B3C6-817CB891272A}" dt="2023-10-11T18:42:38.108" v="2371" actId="947"/>
          <ac:spMkLst>
            <pc:docMk/>
            <pc:sldMk cId="589277002" sldId="296"/>
            <ac:spMk id="8" creationId="{BD55B660-DAB4-4E97-493B-F8E4104CAB5D}"/>
          </ac:spMkLst>
        </pc:spChg>
        <pc:spChg chg="add mod">
          <ac:chgData name="Caron,Jean-François (ECCC)" userId="3c31ae67-c592-406e-ab93-834dc411be61" providerId="ADAL" clId="{A2ADE347-688E-46DB-B3C6-817CB891272A}" dt="2023-10-11T18:40:52.438" v="2363" actId="1035"/>
          <ac:spMkLst>
            <pc:docMk/>
            <pc:sldMk cId="589277002" sldId="296"/>
            <ac:spMk id="10" creationId="{E8A1217F-5F31-5670-329C-F03E05CA58B6}"/>
          </ac:spMkLst>
        </pc:spChg>
        <pc:spChg chg="del">
          <ac:chgData name="Caron,Jean-François (ECCC)" userId="3c31ae67-c592-406e-ab93-834dc411be61" providerId="ADAL" clId="{A2ADE347-688E-46DB-B3C6-817CB891272A}" dt="2023-10-11T18:13:59.292" v="1364" actId="478"/>
          <ac:spMkLst>
            <pc:docMk/>
            <pc:sldMk cId="589277002" sldId="296"/>
            <ac:spMk id="15" creationId="{00000000-0000-0000-0000-000000000000}"/>
          </ac:spMkLst>
        </pc:spChg>
        <pc:spChg chg="mod">
          <ac:chgData name="Caron,Jean-François (ECCC)" userId="3c31ae67-c592-406e-ab93-834dc411be61" providerId="ADAL" clId="{A2ADE347-688E-46DB-B3C6-817CB891272A}" dt="2023-10-11T18:39:20.258" v="2059" actId="1036"/>
          <ac:spMkLst>
            <pc:docMk/>
            <pc:sldMk cId="589277002" sldId="296"/>
            <ac:spMk id="21" creationId="{00000000-0000-0000-0000-000000000000}"/>
          </ac:spMkLst>
        </pc:spChg>
        <pc:spChg chg="mod">
          <ac:chgData name="Caron,Jean-François (ECCC)" userId="3c31ae67-c592-406e-ab93-834dc411be61" providerId="ADAL" clId="{A2ADE347-688E-46DB-B3C6-817CB891272A}" dt="2023-10-11T18:39:46.900" v="2185" actId="14100"/>
          <ac:spMkLst>
            <pc:docMk/>
            <pc:sldMk cId="589277002" sldId="296"/>
            <ac:spMk id="24" creationId="{00000000-0000-0000-0000-000000000000}"/>
          </ac:spMkLst>
        </pc:spChg>
        <pc:spChg chg="mod">
          <ac:chgData name="Caron,Jean-François (ECCC)" userId="3c31ae67-c592-406e-ab93-834dc411be61" providerId="ADAL" clId="{A2ADE347-688E-46DB-B3C6-817CB891272A}" dt="2023-10-11T18:39:20.258" v="2059" actId="1036"/>
          <ac:spMkLst>
            <pc:docMk/>
            <pc:sldMk cId="589277002" sldId="296"/>
            <ac:spMk id="25" creationId="{00000000-0000-0000-0000-000000000000}"/>
          </ac:spMkLst>
        </pc:spChg>
        <pc:spChg chg="mod">
          <ac:chgData name="Caron,Jean-François (ECCC)" userId="3c31ae67-c592-406e-ab93-834dc411be61" providerId="ADAL" clId="{A2ADE347-688E-46DB-B3C6-817CB891272A}" dt="2023-10-11T18:39:37.857" v="2183" actId="1035"/>
          <ac:spMkLst>
            <pc:docMk/>
            <pc:sldMk cId="589277002" sldId="296"/>
            <ac:spMk id="26" creationId="{00000000-0000-0000-0000-000000000000}"/>
          </ac:spMkLst>
        </pc:spChg>
        <pc:spChg chg="mod">
          <ac:chgData name="Caron,Jean-François (ECCC)" userId="3c31ae67-c592-406e-ab93-834dc411be61" providerId="ADAL" clId="{A2ADE347-688E-46DB-B3C6-817CB891272A}" dt="2023-10-11T18:39:59.639" v="2209" actId="1035"/>
          <ac:spMkLst>
            <pc:docMk/>
            <pc:sldMk cId="589277002" sldId="296"/>
            <ac:spMk id="27" creationId="{00000000-0000-0000-0000-000000000000}"/>
          </ac:spMkLst>
        </pc:spChg>
        <pc:spChg chg="mod">
          <ac:chgData name="Caron,Jean-François (ECCC)" userId="3c31ae67-c592-406e-ab93-834dc411be61" providerId="ADAL" clId="{A2ADE347-688E-46DB-B3C6-817CB891272A}" dt="2023-10-11T18:39:59.639" v="2209" actId="1035"/>
          <ac:spMkLst>
            <pc:docMk/>
            <pc:sldMk cId="589277002" sldId="296"/>
            <ac:spMk id="28" creationId="{00000000-0000-0000-0000-000000000000}"/>
          </ac:spMkLst>
        </pc:spChg>
        <pc:spChg chg="mod">
          <ac:chgData name="Caron,Jean-François (ECCC)" userId="3c31ae67-c592-406e-ab93-834dc411be61" providerId="ADAL" clId="{A2ADE347-688E-46DB-B3C6-817CB891272A}" dt="2023-10-11T18:43:02.425" v="2457" actId="1035"/>
          <ac:spMkLst>
            <pc:docMk/>
            <pc:sldMk cId="589277002" sldId="296"/>
            <ac:spMk id="29" creationId="{00000000-0000-0000-0000-000000000000}"/>
          </ac:spMkLst>
        </pc:spChg>
        <pc:graphicFrameChg chg="mod">
          <ac:chgData name="Caron,Jean-François (ECCC)" userId="3c31ae67-c592-406e-ab93-834dc411be61" providerId="ADAL" clId="{A2ADE347-688E-46DB-B3C6-817CB891272A}" dt="2023-10-11T18:39:59.639" v="2209" actId="1035"/>
          <ac:graphicFrameMkLst>
            <pc:docMk/>
            <pc:sldMk cId="589277002" sldId="296"/>
            <ac:graphicFrameMk id="22" creationId="{00000000-0000-0000-0000-000000000000}"/>
          </ac:graphicFrameMkLst>
        </pc:graphicFrameChg>
        <pc:graphicFrameChg chg="mod">
          <ac:chgData name="Caron,Jean-François (ECCC)" userId="3c31ae67-c592-406e-ab93-834dc411be61" providerId="ADAL" clId="{A2ADE347-688E-46DB-B3C6-817CB891272A}" dt="2023-10-11T18:39:20.258" v="2059" actId="1036"/>
          <ac:graphicFrameMkLst>
            <pc:docMk/>
            <pc:sldMk cId="589277002" sldId="296"/>
            <ac:graphicFrameMk id="23" creationId="{00000000-0000-0000-0000-000000000000}"/>
          </ac:graphicFrameMkLst>
        </pc:graphicFrameChg>
      </pc:sldChg>
      <pc:sldChg chg="add">
        <pc:chgData name="Caron,Jean-François (ECCC)" userId="3c31ae67-c592-406e-ab93-834dc411be61" providerId="ADAL" clId="{A2ADE347-688E-46DB-B3C6-817CB891272A}" dt="2023-10-11T18:41:41.900" v="2364"/>
        <pc:sldMkLst>
          <pc:docMk/>
          <pc:sldMk cId="3959253957" sldId="300"/>
        </pc:sldMkLst>
      </pc:sldChg>
      <pc:sldChg chg="add">
        <pc:chgData name="Caron,Jean-François (ECCC)" userId="3c31ae67-c592-406e-ab93-834dc411be61" providerId="ADAL" clId="{A2ADE347-688E-46DB-B3C6-817CB891272A}" dt="2023-10-11T18:41:41.900" v="2364"/>
        <pc:sldMkLst>
          <pc:docMk/>
          <pc:sldMk cId="683812731" sldId="301"/>
        </pc:sldMkLst>
      </pc:sldChg>
      <pc:sldChg chg="add del">
        <pc:chgData name="Caron,Jean-François (ECCC)" userId="3c31ae67-c592-406e-ab93-834dc411be61" providerId="ADAL" clId="{A2ADE347-688E-46DB-B3C6-817CB891272A}" dt="2023-10-11T16:02:06.196" v="249" actId="47"/>
        <pc:sldMkLst>
          <pc:docMk/>
          <pc:sldMk cId="1739958633" sldId="304"/>
        </pc:sldMkLst>
      </pc:sldChg>
      <pc:sldChg chg="addSp delSp modSp add mod">
        <pc:chgData name="Caron,Jean-François (ECCC)" userId="3c31ae67-c592-406e-ab93-834dc411be61" providerId="ADAL" clId="{A2ADE347-688E-46DB-B3C6-817CB891272A}" dt="2023-10-13T17:05:21.266" v="7653" actId="20577"/>
        <pc:sldMkLst>
          <pc:docMk/>
          <pc:sldMk cId="2128991698" sldId="308"/>
        </pc:sldMkLst>
        <pc:spChg chg="add del mod">
          <ac:chgData name="Caron,Jean-François (ECCC)" userId="3c31ae67-c592-406e-ab93-834dc411be61" providerId="ADAL" clId="{A2ADE347-688E-46DB-B3C6-817CB891272A}" dt="2023-10-13T17:01:49.916" v="7507" actId="478"/>
          <ac:spMkLst>
            <pc:docMk/>
            <pc:sldMk cId="2128991698" sldId="308"/>
            <ac:spMk id="3" creationId="{28660938-39B9-E0F8-C3B0-FFE090D232DF}"/>
          </ac:spMkLst>
        </pc:spChg>
        <pc:spChg chg="mod">
          <ac:chgData name="Caron,Jean-François (ECCC)" userId="3c31ae67-c592-406e-ab93-834dc411be61" providerId="ADAL" clId="{A2ADE347-688E-46DB-B3C6-817CB891272A}" dt="2023-10-11T21:11:08.112" v="7425" actId="6549"/>
          <ac:spMkLst>
            <pc:docMk/>
            <pc:sldMk cId="2128991698" sldId="308"/>
            <ac:spMk id="6" creationId="{00000000-0000-0000-0000-000000000000}"/>
          </ac:spMkLst>
        </pc:spChg>
        <pc:spChg chg="mod">
          <ac:chgData name="Caron,Jean-François (ECCC)" userId="3c31ae67-c592-406e-ab93-834dc411be61" providerId="ADAL" clId="{A2ADE347-688E-46DB-B3C6-817CB891272A}" dt="2023-10-13T17:00:30.852" v="7502" actId="14100"/>
          <ac:spMkLst>
            <pc:docMk/>
            <pc:sldMk cId="2128991698" sldId="308"/>
            <ac:spMk id="7" creationId="{00000000-0000-0000-0000-000000000000}"/>
          </ac:spMkLst>
        </pc:spChg>
        <pc:graphicFrameChg chg="modGraphic">
          <ac:chgData name="Caron,Jean-François (ECCC)" userId="3c31ae67-c592-406e-ab93-834dc411be61" providerId="ADAL" clId="{A2ADE347-688E-46DB-B3C6-817CB891272A}" dt="2023-10-13T17:05:21.266" v="7653" actId="20577"/>
          <ac:graphicFrameMkLst>
            <pc:docMk/>
            <pc:sldMk cId="2128991698" sldId="308"/>
            <ac:graphicFrameMk id="8" creationId="{00000000-0000-0000-0000-000000000000}"/>
          </ac:graphicFrameMkLst>
        </pc:graphicFrameChg>
      </pc:sldChg>
      <pc:sldChg chg="addSp modSp add mod">
        <pc:chgData name="Caron,Jean-François (ECCC)" userId="3c31ae67-c592-406e-ab93-834dc411be61" providerId="ADAL" clId="{A2ADE347-688E-46DB-B3C6-817CB891272A}" dt="2023-10-13T17:06:16.939" v="7659" actId="20577"/>
        <pc:sldMkLst>
          <pc:docMk/>
          <pc:sldMk cId="440979722" sldId="309"/>
        </pc:sldMkLst>
        <pc:spChg chg="add mod">
          <ac:chgData name="Caron,Jean-François (ECCC)" userId="3c31ae67-c592-406e-ab93-834dc411be61" providerId="ADAL" clId="{A2ADE347-688E-46DB-B3C6-817CB891272A}" dt="2023-10-13T17:03:20.252" v="7648" actId="20577"/>
          <ac:spMkLst>
            <pc:docMk/>
            <pc:sldMk cId="440979722" sldId="309"/>
            <ac:spMk id="3" creationId="{55681F4F-6793-A085-09F9-CDEBCC9F78F3}"/>
          </ac:spMkLst>
        </pc:spChg>
        <pc:spChg chg="mod">
          <ac:chgData name="Caron,Jean-François (ECCC)" userId="3c31ae67-c592-406e-ab93-834dc411be61" providerId="ADAL" clId="{A2ADE347-688E-46DB-B3C6-817CB891272A}" dt="2023-10-11T21:11:15.650" v="7435" actId="20577"/>
          <ac:spMkLst>
            <pc:docMk/>
            <pc:sldMk cId="440979722" sldId="309"/>
            <ac:spMk id="6" creationId="{00000000-0000-0000-0000-000000000000}"/>
          </ac:spMkLst>
        </pc:spChg>
        <pc:spChg chg="mod">
          <ac:chgData name="Caron,Jean-François (ECCC)" userId="3c31ae67-c592-406e-ab93-834dc411be61" providerId="ADAL" clId="{A2ADE347-688E-46DB-B3C6-817CB891272A}" dt="2023-10-13T17:06:16.939" v="7659" actId="20577"/>
          <ac:spMkLst>
            <pc:docMk/>
            <pc:sldMk cId="440979722" sldId="309"/>
            <ac:spMk id="7" creationId="{00000000-0000-0000-0000-000000000000}"/>
          </ac:spMkLst>
        </pc:spChg>
        <pc:graphicFrameChg chg="modGraphic">
          <ac:chgData name="Caron,Jean-François (ECCC)" userId="3c31ae67-c592-406e-ab93-834dc411be61" providerId="ADAL" clId="{A2ADE347-688E-46DB-B3C6-817CB891272A}" dt="2023-10-13T17:05:27.236" v="7658" actId="20577"/>
          <ac:graphicFrameMkLst>
            <pc:docMk/>
            <pc:sldMk cId="440979722" sldId="309"/>
            <ac:graphicFrameMk id="8" creationId="{00000000-0000-0000-0000-000000000000}"/>
          </ac:graphicFrameMkLst>
        </pc:graphicFrameChg>
      </pc:sldChg>
      <pc:sldChg chg="add">
        <pc:chgData name="Caron,Jean-François (ECCC)" userId="3c31ae67-c592-406e-ab93-834dc411be61" providerId="ADAL" clId="{A2ADE347-688E-46DB-B3C6-817CB891272A}" dt="2023-10-11T15:59:38.947" v="246"/>
        <pc:sldMkLst>
          <pc:docMk/>
          <pc:sldMk cId="590553420" sldId="310"/>
        </pc:sldMkLst>
      </pc:sldChg>
      <pc:sldChg chg="addSp modSp add mod modAnim">
        <pc:chgData name="Caron,Jean-François (ECCC)" userId="3c31ae67-c592-406e-ab93-834dc411be61" providerId="ADAL" clId="{A2ADE347-688E-46DB-B3C6-817CB891272A}" dt="2023-10-11T18:46:50.196" v="2541"/>
        <pc:sldMkLst>
          <pc:docMk/>
          <pc:sldMk cId="3306849139" sldId="315"/>
        </pc:sldMkLst>
        <pc:spChg chg="mod">
          <ac:chgData name="Caron,Jean-François (ECCC)" userId="3c31ae67-c592-406e-ab93-834dc411be61" providerId="ADAL" clId="{A2ADE347-688E-46DB-B3C6-817CB891272A}" dt="2023-10-11T18:45:33.402" v="2531" actId="1035"/>
          <ac:spMkLst>
            <pc:docMk/>
            <pc:sldMk cId="3306849139" sldId="315"/>
            <ac:spMk id="6" creationId="{00000000-0000-0000-0000-000000000000}"/>
          </ac:spMkLst>
        </pc:spChg>
        <pc:spChg chg="mod">
          <ac:chgData name="Caron,Jean-François (ECCC)" userId="3c31ae67-c592-406e-ab93-834dc411be61" providerId="ADAL" clId="{A2ADE347-688E-46DB-B3C6-817CB891272A}" dt="2023-10-11T18:46:38.427" v="2540" actId="164"/>
          <ac:spMkLst>
            <pc:docMk/>
            <pc:sldMk cId="3306849139" sldId="315"/>
            <ac:spMk id="7" creationId="{00000000-0000-0000-0000-000000000000}"/>
          </ac:spMkLst>
        </pc:spChg>
        <pc:spChg chg="mod">
          <ac:chgData name="Caron,Jean-François (ECCC)" userId="3c31ae67-c592-406e-ab93-834dc411be61" providerId="ADAL" clId="{A2ADE347-688E-46DB-B3C6-817CB891272A}" dt="2023-10-11T18:45:33.402" v="2531" actId="1035"/>
          <ac:spMkLst>
            <pc:docMk/>
            <pc:sldMk cId="3306849139" sldId="315"/>
            <ac:spMk id="12" creationId="{00000000-0000-0000-0000-000000000000}"/>
          </ac:spMkLst>
        </pc:spChg>
        <pc:spChg chg="mod">
          <ac:chgData name="Caron,Jean-François (ECCC)" userId="3c31ae67-c592-406e-ab93-834dc411be61" providerId="ADAL" clId="{A2ADE347-688E-46DB-B3C6-817CB891272A}" dt="2023-10-11T18:45:49.002" v="2539" actId="1037"/>
          <ac:spMkLst>
            <pc:docMk/>
            <pc:sldMk cId="3306849139" sldId="315"/>
            <ac:spMk id="13" creationId="{00000000-0000-0000-0000-000000000000}"/>
          </ac:spMkLst>
        </pc:spChg>
        <pc:spChg chg="mod">
          <ac:chgData name="Caron,Jean-François (ECCC)" userId="3c31ae67-c592-406e-ab93-834dc411be61" providerId="ADAL" clId="{A2ADE347-688E-46DB-B3C6-817CB891272A}" dt="2023-10-11T18:45:33.402" v="2531" actId="1035"/>
          <ac:spMkLst>
            <pc:docMk/>
            <pc:sldMk cId="3306849139" sldId="315"/>
            <ac:spMk id="14" creationId="{00000000-0000-0000-0000-000000000000}"/>
          </ac:spMkLst>
        </pc:spChg>
        <pc:spChg chg="mod">
          <ac:chgData name="Caron,Jean-François (ECCC)" userId="3c31ae67-c592-406e-ab93-834dc411be61" providerId="ADAL" clId="{A2ADE347-688E-46DB-B3C6-817CB891272A}" dt="2023-10-11T18:46:38.427" v="2540" actId="164"/>
          <ac:spMkLst>
            <pc:docMk/>
            <pc:sldMk cId="3306849139" sldId="315"/>
            <ac:spMk id="20" creationId="{00000000-0000-0000-0000-000000000000}"/>
          </ac:spMkLst>
        </pc:spChg>
        <pc:spChg chg="mod">
          <ac:chgData name="Caron,Jean-François (ECCC)" userId="3c31ae67-c592-406e-ab93-834dc411be61" providerId="ADAL" clId="{A2ADE347-688E-46DB-B3C6-817CB891272A}" dt="2023-10-11T18:46:38.427" v="2540" actId="164"/>
          <ac:spMkLst>
            <pc:docMk/>
            <pc:sldMk cId="3306849139" sldId="315"/>
            <ac:spMk id="21" creationId="{00000000-0000-0000-0000-000000000000}"/>
          </ac:spMkLst>
        </pc:spChg>
        <pc:grpChg chg="add mod">
          <ac:chgData name="Caron,Jean-François (ECCC)" userId="3c31ae67-c592-406e-ab93-834dc411be61" providerId="ADAL" clId="{A2ADE347-688E-46DB-B3C6-817CB891272A}" dt="2023-10-11T18:46:38.427" v="2540" actId="164"/>
          <ac:grpSpMkLst>
            <pc:docMk/>
            <pc:sldMk cId="3306849139" sldId="315"/>
            <ac:grpSpMk id="3" creationId="{283CA2EB-A794-66DF-5D1B-C3679A63DF52}"/>
          </ac:grpSpMkLst>
        </pc:grpChg>
        <pc:picChg chg="mod">
          <ac:chgData name="Caron,Jean-François (ECCC)" userId="3c31ae67-c592-406e-ab93-834dc411be61" providerId="ADAL" clId="{A2ADE347-688E-46DB-B3C6-817CB891272A}" dt="2023-10-11T18:45:33.402" v="2531" actId="1035"/>
          <ac:picMkLst>
            <pc:docMk/>
            <pc:sldMk cId="3306849139" sldId="315"/>
            <ac:picMk id="9" creationId="{00000000-0000-0000-0000-000000000000}"/>
          </ac:picMkLst>
        </pc:picChg>
        <pc:picChg chg="mod">
          <ac:chgData name="Caron,Jean-François (ECCC)" userId="3c31ae67-c592-406e-ab93-834dc411be61" providerId="ADAL" clId="{A2ADE347-688E-46DB-B3C6-817CB891272A}" dt="2023-10-11T18:46:38.427" v="2540" actId="164"/>
          <ac:picMkLst>
            <pc:docMk/>
            <pc:sldMk cId="3306849139" sldId="315"/>
            <ac:picMk id="11" creationId="{00000000-0000-0000-0000-000000000000}"/>
          </ac:picMkLst>
        </pc:picChg>
        <pc:cxnChg chg="mod">
          <ac:chgData name="Caron,Jean-François (ECCC)" userId="3c31ae67-c592-406e-ab93-834dc411be61" providerId="ADAL" clId="{A2ADE347-688E-46DB-B3C6-817CB891272A}" dt="2023-10-11T18:46:38.427" v="2540" actId="164"/>
          <ac:cxnSpMkLst>
            <pc:docMk/>
            <pc:sldMk cId="3306849139" sldId="315"/>
            <ac:cxnSpMk id="17" creationId="{00000000-0000-0000-0000-000000000000}"/>
          </ac:cxnSpMkLst>
        </pc:cxnChg>
        <pc:cxnChg chg="mod">
          <ac:chgData name="Caron,Jean-François (ECCC)" userId="3c31ae67-c592-406e-ab93-834dc411be61" providerId="ADAL" clId="{A2ADE347-688E-46DB-B3C6-817CB891272A}" dt="2023-10-11T18:46:38.427" v="2540" actId="164"/>
          <ac:cxnSpMkLst>
            <pc:docMk/>
            <pc:sldMk cId="3306849139" sldId="315"/>
            <ac:cxnSpMk id="19" creationId="{00000000-0000-0000-0000-000000000000}"/>
          </ac:cxnSpMkLst>
        </pc:cxnChg>
      </pc:sldChg>
      <pc:sldChg chg="del">
        <pc:chgData name="Caron,Jean-François (ECCC)" userId="3c31ae67-c592-406e-ab93-834dc411be61" providerId="ADAL" clId="{A2ADE347-688E-46DB-B3C6-817CB891272A}" dt="2023-10-11T15:55:36.907" v="229" actId="47"/>
        <pc:sldMkLst>
          <pc:docMk/>
          <pc:sldMk cId="1282132271" sldId="323"/>
        </pc:sldMkLst>
      </pc:sldChg>
      <pc:sldChg chg="addSp delSp modSp add mod">
        <pc:chgData name="Caron,Jean-François (ECCC)" userId="3c31ae67-c592-406e-ab93-834dc411be61" providerId="ADAL" clId="{A2ADE347-688E-46DB-B3C6-817CB891272A}" dt="2023-10-11T20:52:59.717" v="6713" actId="20577"/>
        <pc:sldMkLst>
          <pc:docMk/>
          <pc:sldMk cId="1313921928" sldId="323"/>
        </pc:sldMkLst>
        <pc:spChg chg="del mod">
          <ac:chgData name="Caron,Jean-François (ECCC)" userId="3c31ae67-c592-406e-ab93-834dc411be61" providerId="ADAL" clId="{A2ADE347-688E-46DB-B3C6-817CB891272A}" dt="2023-10-11T18:08:27.962" v="836" actId="478"/>
          <ac:spMkLst>
            <pc:docMk/>
            <pc:sldMk cId="1313921928" sldId="323"/>
            <ac:spMk id="2" creationId="{00000000-0000-0000-0000-000000000000}"/>
          </ac:spMkLst>
        </pc:spChg>
        <pc:spChg chg="mod">
          <ac:chgData name="Caron,Jean-François (ECCC)" userId="3c31ae67-c592-406e-ab93-834dc411be61" providerId="ADAL" clId="{A2ADE347-688E-46DB-B3C6-817CB891272A}" dt="2023-10-11T18:17:46.330" v="1430" actId="207"/>
          <ac:spMkLst>
            <pc:docMk/>
            <pc:sldMk cId="1313921928" sldId="323"/>
            <ac:spMk id="3" creationId="{00000000-0000-0000-0000-000000000000}"/>
          </ac:spMkLst>
        </pc:spChg>
        <pc:spChg chg="mod">
          <ac:chgData name="Caron,Jean-François (ECCC)" userId="3c31ae67-c592-406e-ab93-834dc411be61" providerId="ADAL" clId="{A2ADE347-688E-46DB-B3C6-817CB891272A}" dt="2023-10-11T18:13:09.431" v="1309" actId="1036"/>
          <ac:spMkLst>
            <pc:docMk/>
            <pc:sldMk cId="1313921928" sldId="323"/>
            <ac:spMk id="4" creationId="{00000000-0000-0000-0000-000000000000}"/>
          </ac:spMkLst>
        </pc:spChg>
        <pc:spChg chg="mod">
          <ac:chgData name="Caron,Jean-François (ECCC)" userId="3c31ae67-c592-406e-ab93-834dc411be61" providerId="ADAL" clId="{A2ADE347-688E-46DB-B3C6-817CB891272A}" dt="2023-10-11T18:13:05.019" v="1304" actId="1036"/>
          <ac:spMkLst>
            <pc:docMk/>
            <pc:sldMk cId="1313921928" sldId="323"/>
            <ac:spMk id="6" creationId="{00000000-0000-0000-0000-000000000000}"/>
          </ac:spMkLst>
        </pc:spChg>
        <pc:spChg chg="add del mod">
          <ac:chgData name="Caron,Jean-François (ECCC)" userId="3c31ae67-c592-406e-ab93-834dc411be61" providerId="ADAL" clId="{A2ADE347-688E-46DB-B3C6-817CB891272A}" dt="2023-10-11T18:08:32.341" v="837" actId="478"/>
          <ac:spMkLst>
            <pc:docMk/>
            <pc:sldMk cId="1313921928" sldId="323"/>
            <ac:spMk id="7" creationId="{929E6E03-1A2D-74C9-C470-F609F8779E27}"/>
          </ac:spMkLst>
        </pc:spChg>
        <pc:spChg chg="add mod">
          <ac:chgData name="Caron,Jean-François (ECCC)" userId="3c31ae67-c592-406e-ab93-834dc411be61" providerId="ADAL" clId="{A2ADE347-688E-46DB-B3C6-817CB891272A}" dt="2023-10-11T18:09:33.879" v="999" actId="20577"/>
          <ac:spMkLst>
            <pc:docMk/>
            <pc:sldMk cId="1313921928" sldId="323"/>
            <ac:spMk id="8" creationId="{F8B6D755-11EF-3DAF-AA5A-88AE20D85C68}"/>
          </ac:spMkLst>
        </pc:spChg>
        <pc:spChg chg="del">
          <ac:chgData name="Caron,Jean-François (ECCC)" userId="3c31ae67-c592-406e-ab93-834dc411be61" providerId="ADAL" clId="{A2ADE347-688E-46DB-B3C6-817CB891272A}" dt="2023-10-11T18:12:37.150" v="1275" actId="478"/>
          <ac:spMkLst>
            <pc:docMk/>
            <pc:sldMk cId="1313921928" sldId="323"/>
            <ac:spMk id="13" creationId="{00000000-0000-0000-0000-000000000000}"/>
          </ac:spMkLst>
        </pc:spChg>
        <pc:spChg chg="mod">
          <ac:chgData name="Caron,Jean-François (ECCC)" userId="3c31ae67-c592-406e-ab93-834dc411be61" providerId="ADAL" clId="{A2ADE347-688E-46DB-B3C6-817CB891272A}" dt="2023-10-11T20:52:59.717" v="6713" actId="20577"/>
          <ac:spMkLst>
            <pc:docMk/>
            <pc:sldMk cId="1313921928" sldId="323"/>
            <ac:spMk id="15" creationId="{00000000-0000-0000-0000-000000000000}"/>
          </ac:spMkLst>
        </pc:spChg>
        <pc:spChg chg="mod">
          <ac:chgData name="Caron,Jean-François (ECCC)" userId="3c31ae67-c592-406e-ab93-834dc411be61" providerId="ADAL" clId="{A2ADE347-688E-46DB-B3C6-817CB891272A}" dt="2023-10-11T18:18:10.039" v="1432" actId="20577"/>
          <ac:spMkLst>
            <pc:docMk/>
            <pc:sldMk cId="1313921928" sldId="323"/>
            <ac:spMk id="16" creationId="{00000000-0000-0000-0000-000000000000}"/>
          </ac:spMkLst>
        </pc:spChg>
        <pc:spChg chg="mod">
          <ac:chgData name="Caron,Jean-François (ECCC)" userId="3c31ae67-c592-406e-ab93-834dc411be61" providerId="ADAL" clId="{A2ADE347-688E-46DB-B3C6-817CB891272A}" dt="2023-10-11T18:09:59.684" v="1035" actId="1035"/>
          <ac:spMkLst>
            <pc:docMk/>
            <pc:sldMk cId="1313921928" sldId="323"/>
            <ac:spMk id="19" creationId="{00000000-0000-0000-0000-000000000000}"/>
          </ac:spMkLst>
        </pc:spChg>
        <pc:graphicFrameChg chg="mod modGraphic">
          <ac:chgData name="Caron,Jean-François (ECCC)" userId="3c31ae67-c592-406e-ab93-834dc411be61" providerId="ADAL" clId="{A2ADE347-688E-46DB-B3C6-817CB891272A}" dt="2023-10-11T18:12:24.113" v="1248" actId="20577"/>
          <ac:graphicFrameMkLst>
            <pc:docMk/>
            <pc:sldMk cId="1313921928" sldId="323"/>
            <ac:graphicFrameMk id="20" creationId="{00000000-0000-0000-0000-000000000000}"/>
          </ac:graphicFrameMkLst>
        </pc:graphicFrameChg>
      </pc:sldChg>
      <pc:sldChg chg="addSp delSp modSp add mod ord">
        <pc:chgData name="Caron,Jean-François (ECCC)" userId="3c31ae67-c592-406e-ab93-834dc411be61" providerId="ADAL" clId="{A2ADE347-688E-46DB-B3C6-817CB891272A}" dt="2023-10-11T20:51:31.289" v="6712" actId="20577"/>
        <pc:sldMkLst>
          <pc:docMk/>
          <pc:sldMk cId="2181436119" sldId="324"/>
        </pc:sldMkLst>
        <pc:spChg chg="mod">
          <ac:chgData name="Caron,Jean-François (ECCC)" userId="3c31ae67-c592-406e-ab93-834dc411be61" providerId="ADAL" clId="{A2ADE347-688E-46DB-B3C6-817CB891272A}" dt="2023-10-11T20:51:31.289" v="6712" actId="20577"/>
          <ac:spMkLst>
            <pc:docMk/>
            <pc:sldMk cId="2181436119" sldId="324"/>
            <ac:spMk id="2" creationId="{00000000-0000-0000-0000-000000000000}"/>
          </ac:spMkLst>
        </pc:spChg>
        <pc:spChg chg="mod">
          <ac:chgData name="Caron,Jean-François (ECCC)" userId="3c31ae67-c592-406e-ab93-834dc411be61" providerId="ADAL" clId="{A2ADE347-688E-46DB-B3C6-817CB891272A}" dt="2023-10-11T18:54:07.127" v="2930" actId="20577"/>
          <ac:spMkLst>
            <pc:docMk/>
            <pc:sldMk cId="2181436119" sldId="324"/>
            <ac:spMk id="3" creationId="{00000000-0000-0000-0000-000000000000}"/>
          </ac:spMkLst>
        </pc:spChg>
        <pc:spChg chg="add mod">
          <ac:chgData name="Caron,Jean-François (ECCC)" userId="3c31ae67-c592-406e-ab93-834dc411be61" providerId="ADAL" clId="{A2ADE347-688E-46DB-B3C6-817CB891272A}" dt="2023-10-11T18:52:59.715" v="2864" actId="20577"/>
          <ac:spMkLst>
            <pc:docMk/>
            <pc:sldMk cId="2181436119" sldId="324"/>
            <ac:spMk id="5" creationId="{7B3D7010-E1A4-7175-1946-2AA5F34E9E7C}"/>
          </ac:spMkLst>
        </pc:spChg>
        <pc:spChg chg="mod">
          <ac:chgData name="Caron,Jean-François (ECCC)" userId="3c31ae67-c592-406e-ab93-834dc411be61" providerId="ADAL" clId="{A2ADE347-688E-46DB-B3C6-817CB891272A}" dt="2023-10-11T18:52:01.430" v="2696" actId="1036"/>
          <ac:spMkLst>
            <pc:docMk/>
            <pc:sldMk cId="2181436119" sldId="324"/>
            <ac:spMk id="8" creationId="{00000000-0000-0000-0000-000000000000}"/>
          </ac:spMkLst>
        </pc:spChg>
        <pc:spChg chg="del">
          <ac:chgData name="Caron,Jean-François (ECCC)" userId="3c31ae67-c592-406e-ab93-834dc411be61" providerId="ADAL" clId="{A2ADE347-688E-46DB-B3C6-817CB891272A}" dt="2023-10-11T18:51:48.713" v="2644" actId="478"/>
          <ac:spMkLst>
            <pc:docMk/>
            <pc:sldMk cId="2181436119" sldId="324"/>
            <ac:spMk id="9" creationId="{00000000-0000-0000-0000-000000000000}"/>
          </ac:spMkLst>
        </pc:spChg>
        <pc:spChg chg="mod">
          <ac:chgData name="Caron,Jean-François (ECCC)" userId="3c31ae67-c592-406e-ab93-834dc411be61" providerId="ADAL" clId="{A2ADE347-688E-46DB-B3C6-817CB891272A}" dt="2023-10-11T18:52:01.430" v="2696" actId="1036"/>
          <ac:spMkLst>
            <pc:docMk/>
            <pc:sldMk cId="2181436119" sldId="324"/>
            <ac:spMk id="13" creationId="{00000000-0000-0000-0000-000000000000}"/>
          </ac:spMkLst>
        </pc:spChg>
        <pc:spChg chg="mod">
          <ac:chgData name="Caron,Jean-François (ECCC)" userId="3c31ae67-c592-406e-ab93-834dc411be61" providerId="ADAL" clId="{A2ADE347-688E-46DB-B3C6-817CB891272A}" dt="2023-10-11T18:52:01.430" v="2696" actId="1036"/>
          <ac:spMkLst>
            <pc:docMk/>
            <pc:sldMk cId="2181436119" sldId="324"/>
            <ac:spMk id="14" creationId="{00000000-0000-0000-0000-000000000000}"/>
          </ac:spMkLst>
        </pc:spChg>
        <pc:spChg chg="del mod">
          <ac:chgData name="Caron,Jean-François (ECCC)" userId="3c31ae67-c592-406e-ab93-834dc411be61" providerId="ADAL" clId="{A2ADE347-688E-46DB-B3C6-817CB891272A}" dt="2023-10-11T18:52:50.992" v="2825" actId="478"/>
          <ac:spMkLst>
            <pc:docMk/>
            <pc:sldMk cId="2181436119" sldId="324"/>
            <ac:spMk id="15" creationId="{00000000-0000-0000-0000-000000000000}"/>
          </ac:spMkLst>
        </pc:spChg>
        <pc:spChg chg="mod">
          <ac:chgData name="Caron,Jean-François (ECCC)" userId="3c31ae67-c592-406e-ab93-834dc411be61" providerId="ADAL" clId="{A2ADE347-688E-46DB-B3C6-817CB891272A}" dt="2023-10-11T18:52:01.430" v="2696" actId="1036"/>
          <ac:spMkLst>
            <pc:docMk/>
            <pc:sldMk cId="2181436119" sldId="324"/>
            <ac:spMk id="16" creationId="{00000000-0000-0000-0000-000000000000}"/>
          </ac:spMkLst>
        </pc:spChg>
        <pc:spChg chg="mod">
          <ac:chgData name="Caron,Jean-François (ECCC)" userId="3c31ae67-c592-406e-ab93-834dc411be61" providerId="ADAL" clId="{A2ADE347-688E-46DB-B3C6-817CB891272A}" dt="2023-10-11T18:52:01.430" v="2696" actId="1036"/>
          <ac:spMkLst>
            <pc:docMk/>
            <pc:sldMk cId="2181436119" sldId="324"/>
            <ac:spMk id="18" creationId="{00000000-0000-0000-0000-000000000000}"/>
          </ac:spMkLst>
        </pc:spChg>
        <pc:spChg chg="mod">
          <ac:chgData name="Caron,Jean-François (ECCC)" userId="3c31ae67-c592-406e-ab93-834dc411be61" providerId="ADAL" clId="{A2ADE347-688E-46DB-B3C6-817CB891272A}" dt="2023-10-11T18:52:01.430" v="2696" actId="1036"/>
          <ac:spMkLst>
            <pc:docMk/>
            <pc:sldMk cId="2181436119" sldId="324"/>
            <ac:spMk id="19" creationId="{00000000-0000-0000-0000-000000000000}"/>
          </ac:spMkLst>
        </pc:spChg>
        <pc:spChg chg="mod">
          <ac:chgData name="Caron,Jean-François (ECCC)" userId="3c31ae67-c592-406e-ab93-834dc411be61" providerId="ADAL" clId="{A2ADE347-688E-46DB-B3C6-817CB891272A}" dt="2023-10-11T18:52:01.430" v="2696" actId="1036"/>
          <ac:spMkLst>
            <pc:docMk/>
            <pc:sldMk cId="2181436119" sldId="324"/>
            <ac:spMk id="20" creationId="{00000000-0000-0000-0000-000000000000}"/>
          </ac:spMkLst>
        </pc:spChg>
        <pc:spChg chg="mod">
          <ac:chgData name="Caron,Jean-François (ECCC)" userId="3c31ae67-c592-406e-ab93-834dc411be61" providerId="ADAL" clId="{A2ADE347-688E-46DB-B3C6-817CB891272A}" dt="2023-10-11T18:52:01.430" v="2696" actId="1036"/>
          <ac:spMkLst>
            <pc:docMk/>
            <pc:sldMk cId="2181436119" sldId="324"/>
            <ac:spMk id="21" creationId="{00000000-0000-0000-0000-000000000000}"/>
          </ac:spMkLst>
        </pc:spChg>
        <pc:spChg chg="mod">
          <ac:chgData name="Caron,Jean-François (ECCC)" userId="3c31ae67-c592-406e-ab93-834dc411be61" providerId="ADAL" clId="{A2ADE347-688E-46DB-B3C6-817CB891272A}" dt="2023-10-11T18:52:01.430" v="2696" actId="1036"/>
          <ac:spMkLst>
            <pc:docMk/>
            <pc:sldMk cId="2181436119" sldId="324"/>
            <ac:spMk id="22" creationId="{00000000-0000-0000-0000-000000000000}"/>
          </ac:spMkLst>
        </pc:spChg>
        <pc:graphicFrameChg chg="mod">
          <ac:chgData name="Caron,Jean-François (ECCC)" userId="3c31ae67-c592-406e-ab93-834dc411be61" providerId="ADAL" clId="{A2ADE347-688E-46DB-B3C6-817CB891272A}" dt="2023-10-11T18:52:01.430" v="2696" actId="1036"/>
          <ac:graphicFrameMkLst>
            <pc:docMk/>
            <pc:sldMk cId="2181436119" sldId="324"/>
            <ac:graphicFrameMk id="7" creationId="{00000000-0000-0000-0000-000000000000}"/>
          </ac:graphicFrameMkLst>
        </pc:graphicFrameChg>
        <pc:graphicFrameChg chg="mod">
          <ac:chgData name="Caron,Jean-François (ECCC)" userId="3c31ae67-c592-406e-ab93-834dc411be61" providerId="ADAL" clId="{A2ADE347-688E-46DB-B3C6-817CB891272A}" dt="2023-10-11T18:52:01.430" v="2696" actId="1036"/>
          <ac:graphicFrameMkLst>
            <pc:docMk/>
            <pc:sldMk cId="2181436119" sldId="324"/>
            <ac:graphicFrameMk id="17" creationId="{00000000-0000-0000-0000-000000000000}"/>
          </ac:graphicFrameMkLst>
        </pc:graphicFrameChg>
      </pc:sldChg>
      <pc:sldChg chg="addSp delSp modSp add mod">
        <pc:chgData name="Caron,Jean-François (ECCC)" userId="3c31ae67-c592-406e-ab93-834dc411be61" providerId="ADAL" clId="{A2ADE347-688E-46DB-B3C6-817CB891272A}" dt="2023-10-11T19:38:12.933" v="5082" actId="20577"/>
        <pc:sldMkLst>
          <pc:docMk/>
          <pc:sldMk cId="83897401" sldId="326"/>
        </pc:sldMkLst>
        <pc:spChg chg="del">
          <ac:chgData name="Caron,Jean-François (ECCC)" userId="3c31ae67-c592-406e-ab93-834dc411be61" providerId="ADAL" clId="{A2ADE347-688E-46DB-B3C6-817CB891272A}" dt="2023-10-11T18:28:22.264" v="1632" actId="478"/>
          <ac:spMkLst>
            <pc:docMk/>
            <pc:sldMk cId="83897401" sldId="326"/>
            <ac:spMk id="2" creationId="{00000000-0000-0000-0000-000000000000}"/>
          </ac:spMkLst>
        </pc:spChg>
        <pc:spChg chg="mod">
          <ac:chgData name="Caron,Jean-François (ECCC)" userId="3c31ae67-c592-406e-ab93-834dc411be61" providerId="ADAL" clId="{A2ADE347-688E-46DB-B3C6-817CB891272A}" dt="2023-10-11T18:57:15.843" v="3163" actId="21"/>
          <ac:spMkLst>
            <pc:docMk/>
            <pc:sldMk cId="83897401" sldId="326"/>
            <ac:spMk id="3" creationId="{00000000-0000-0000-0000-000000000000}"/>
          </ac:spMkLst>
        </pc:spChg>
        <pc:spChg chg="add mod">
          <ac:chgData name="Caron,Jean-François (ECCC)" userId="3c31ae67-c592-406e-ab93-834dc411be61" providerId="ADAL" clId="{A2ADE347-688E-46DB-B3C6-817CB891272A}" dt="2023-10-11T18:28:34.639" v="1668" actId="20577"/>
          <ac:spMkLst>
            <pc:docMk/>
            <pc:sldMk cId="83897401" sldId="326"/>
            <ac:spMk id="6" creationId="{03B561B1-8A53-56FC-1506-3E06C5DA2735}"/>
          </ac:spMkLst>
        </pc:spChg>
        <pc:spChg chg="mod">
          <ac:chgData name="Caron,Jean-François (ECCC)" userId="3c31ae67-c592-406e-ab93-834dc411be61" providerId="ADAL" clId="{A2ADE347-688E-46DB-B3C6-817CB891272A}" dt="2023-10-11T18:28:16.298" v="1631" actId="1036"/>
          <ac:spMkLst>
            <pc:docMk/>
            <pc:sldMk cId="83897401" sldId="326"/>
            <ac:spMk id="7" creationId="{00000000-0000-0000-0000-000000000000}"/>
          </ac:spMkLst>
        </pc:spChg>
        <pc:spChg chg="mod">
          <ac:chgData name="Caron,Jean-François (ECCC)" userId="3c31ae67-c592-406e-ab93-834dc411be61" providerId="ADAL" clId="{A2ADE347-688E-46DB-B3C6-817CB891272A}" dt="2023-10-11T18:50:41.950" v="2643" actId="404"/>
          <ac:spMkLst>
            <pc:docMk/>
            <pc:sldMk cId="83897401" sldId="326"/>
            <ac:spMk id="12" creationId="{00000000-0000-0000-0000-000000000000}"/>
          </ac:spMkLst>
        </pc:spChg>
        <pc:spChg chg="mod">
          <ac:chgData name="Caron,Jean-François (ECCC)" userId="3c31ae67-c592-406e-ab93-834dc411be61" providerId="ADAL" clId="{A2ADE347-688E-46DB-B3C6-817CB891272A}" dt="2023-10-11T18:29:51.537" v="1702" actId="1036"/>
          <ac:spMkLst>
            <pc:docMk/>
            <pc:sldMk cId="83897401" sldId="326"/>
            <ac:spMk id="13" creationId="{00000000-0000-0000-0000-000000000000}"/>
          </ac:spMkLst>
        </pc:spChg>
        <pc:spChg chg="mod">
          <ac:chgData name="Caron,Jean-François (ECCC)" userId="3c31ae67-c592-406e-ab93-834dc411be61" providerId="ADAL" clId="{A2ADE347-688E-46DB-B3C6-817CB891272A}" dt="2023-10-11T18:29:51.537" v="1702" actId="1036"/>
          <ac:spMkLst>
            <pc:docMk/>
            <pc:sldMk cId="83897401" sldId="326"/>
            <ac:spMk id="14" creationId="{00000000-0000-0000-0000-000000000000}"/>
          </ac:spMkLst>
        </pc:spChg>
        <pc:graphicFrameChg chg="mod">
          <ac:chgData name="Caron,Jean-François (ECCC)" userId="3c31ae67-c592-406e-ab93-834dc411be61" providerId="ADAL" clId="{A2ADE347-688E-46DB-B3C6-817CB891272A}" dt="2023-10-11T18:28:16.298" v="1631" actId="1036"/>
          <ac:graphicFrameMkLst>
            <pc:docMk/>
            <pc:sldMk cId="83897401" sldId="326"/>
            <ac:graphicFrameMk id="5" creationId="{00000000-0000-0000-0000-000000000000}"/>
          </ac:graphicFrameMkLst>
        </pc:graphicFrameChg>
        <pc:graphicFrameChg chg="mod modGraphic">
          <ac:chgData name="Caron,Jean-François (ECCC)" userId="3c31ae67-c592-406e-ab93-834dc411be61" providerId="ADAL" clId="{A2ADE347-688E-46DB-B3C6-817CB891272A}" dt="2023-10-11T19:38:12.933" v="5082" actId="20577"/>
          <ac:graphicFrameMkLst>
            <pc:docMk/>
            <pc:sldMk cId="83897401" sldId="326"/>
            <ac:graphicFrameMk id="9" creationId="{00000000-0000-0000-0000-000000000000}"/>
          </ac:graphicFrameMkLst>
        </pc:graphicFrameChg>
        <pc:picChg chg="mod">
          <ac:chgData name="Caron,Jean-François (ECCC)" userId="3c31ae67-c592-406e-ab93-834dc411be61" providerId="ADAL" clId="{A2ADE347-688E-46DB-B3C6-817CB891272A}" dt="2023-10-11T18:27:59.550" v="1612" actId="1036"/>
          <ac:picMkLst>
            <pc:docMk/>
            <pc:sldMk cId="83897401" sldId="326"/>
            <ac:picMk id="15" creationId="{00000000-0000-0000-0000-000000000000}"/>
          </ac:picMkLst>
        </pc:picChg>
      </pc:sldChg>
      <pc:sldChg chg="addSp modSp add mod ord">
        <pc:chgData name="Caron,Jean-François (ECCC)" userId="3c31ae67-c592-406e-ab93-834dc411be61" providerId="ADAL" clId="{A2ADE347-688E-46DB-B3C6-817CB891272A}" dt="2023-10-11T21:07:12.953" v="7400" actId="20577"/>
        <pc:sldMkLst>
          <pc:docMk/>
          <pc:sldMk cId="3606253146" sldId="333"/>
        </pc:sldMkLst>
        <pc:spChg chg="mod">
          <ac:chgData name="Caron,Jean-François (ECCC)" userId="3c31ae67-c592-406e-ab93-834dc411be61" providerId="ADAL" clId="{A2ADE347-688E-46DB-B3C6-817CB891272A}" dt="2023-10-11T17:56:05.467" v="350" actId="6549"/>
          <ac:spMkLst>
            <pc:docMk/>
            <pc:sldMk cId="3606253146" sldId="333"/>
            <ac:spMk id="2" creationId="{00000000-0000-0000-0000-000000000000}"/>
          </ac:spMkLst>
        </pc:spChg>
        <pc:spChg chg="add mod">
          <ac:chgData name="Caron,Jean-François (ECCC)" userId="3c31ae67-c592-406e-ab93-834dc411be61" providerId="ADAL" clId="{A2ADE347-688E-46DB-B3C6-817CB891272A}" dt="2023-10-11T19:15:10.729" v="4091" actId="1035"/>
          <ac:spMkLst>
            <pc:docMk/>
            <pc:sldMk cId="3606253146" sldId="333"/>
            <ac:spMk id="3" creationId="{E38B32BE-AC80-7EFA-203C-692A8EA4D7BE}"/>
          </ac:spMkLst>
        </pc:spChg>
        <pc:spChg chg="add mod">
          <ac:chgData name="Caron,Jean-François (ECCC)" userId="3c31ae67-c592-406e-ab93-834dc411be61" providerId="ADAL" clId="{A2ADE347-688E-46DB-B3C6-817CB891272A}" dt="2023-10-11T19:12:30.026" v="3886" actId="1035"/>
          <ac:spMkLst>
            <pc:docMk/>
            <pc:sldMk cId="3606253146" sldId="333"/>
            <ac:spMk id="4" creationId="{C476F24C-02CB-DB76-D348-74A3E460F6FB}"/>
          </ac:spMkLst>
        </pc:spChg>
        <pc:spChg chg="mod">
          <ac:chgData name="Caron,Jean-François (ECCC)" userId="3c31ae67-c592-406e-ab93-834dc411be61" providerId="ADAL" clId="{A2ADE347-688E-46DB-B3C6-817CB891272A}" dt="2023-10-11T21:07:12.953" v="7400" actId="20577"/>
          <ac:spMkLst>
            <pc:docMk/>
            <pc:sldMk cId="3606253146" sldId="333"/>
            <ac:spMk id="12" creationId="{00000000-0000-0000-0000-000000000000}"/>
          </ac:spMkLst>
        </pc:spChg>
        <pc:spChg chg="mod">
          <ac:chgData name="Caron,Jean-François (ECCC)" userId="3c31ae67-c592-406e-ab93-834dc411be61" providerId="ADAL" clId="{A2ADE347-688E-46DB-B3C6-817CB891272A}" dt="2023-10-11T19:14:42.486" v="4086" actId="20577"/>
          <ac:spMkLst>
            <pc:docMk/>
            <pc:sldMk cId="3606253146" sldId="333"/>
            <ac:spMk id="15" creationId="{00000000-0000-0000-0000-000000000000}"/>
          </ac:spMkLst>
        </pc:spChg>
      </pc:sldChg>
      <pc:sldChg chg="modSp add del mod ord">
        <pc:chgData name="Caron,Jean-François (ECCC)" userId="3c31ae67-c592-406e-ab93-834dc411be61" providerId="ADAL" clId="{A2ADE347-688E-46DB-B3C6-817CB891272A}" dt="2023-10-11T18:41:43.831" v="2365" actId="47"/>
        <pc:sldMkLst>
          <pc:docMk/>
          <pc:sldMk cId="1588940809" sldId="334"/>
        </pc:sldMkLst>
        <pc:spChg chg="mod">
          <ac:chgData name="Caron,Jean-François (ECCC)" userId="3c31ae67-c592-406e-ab93-834dc411be61" providerId="ADAL" clId="{A2ADE347-688E-46DB-B3C6-817CB891272A}" dt="2023-10-11T15:58:01.218" v="241" actId="27636"/>
          <ac:spMkLst>
            <pc:docMk/>
            <pc:sldMk cId="1588940809" sldId="334"/>
            <ac:spMk id="29" creationId="{00000000-0000-0000-0000-000000000000}"/>
          </ac:spMkLst>
        </pc:spChg>
      </pc:sldChg>
      <pc:sldChg chg="modSp add mod">
        <pc:chgData name="Caron,Jean-François (ECCC)" userId="3c31ae67-c592-406e-ab93-834dc411be61" providerId="ADAL" clId="{A2ADE347-688E-46DB-B3C6-817CB891272A}" dt="2023-10-11T16:02:43.047" v="284" actId="207"/>
        <pc:sldMkLst>
          <pc:docMk/>
          <pc:sldMk cId="2518076113" sldId="337"/>
        </pc:sldMkLst>
        <pc:spChg chg="mod">
          <ac:chgData name="Caron,Jean-François (ECCC)" userId="3c31ae67-c592-406e-ab93-834dc411be61" providerId="ADAL" clId="{A2ADE347-688E-46DB-B3C6-817CB891272A}" dt="2023-10-11T16:02:14.127" v="262" actId="20577"/>
          <ac:spMkLst>
            <pc:docMk/>
            <pc:sldMk cId="2518076113" sldId="337"/>
            <ac:spMk id="2" creationId="{00000000-0000-0000-0000-000000000000}"/>
          </ac:spMkLst>
        </pc:spChg>
        <pc:graphicFrameChg chg="modGraphic">
          <ac:chgData name="Caron,Jean-François (ECCC)" userId="3c31ae67-c592-406e-ab93-834dc411be61" providerId="ADAL" clId="{A2ADE347-688E-46DB-B3C6-817CB891272A}" dt="2023-10-11T16:02:43.047" v="284" actId="207"/>
          <ac:graphicFrameMkLst>
            <pc:docMk/>
            <pc:sldMk cId="2518076113" sldId="337"/>
            <ac:graphicFrameMk id="16" creationId="{00000000-0000-0000-0000-000000000000}"/>
          </ac:graphicFrameMkLst>
        </pc:graphicFrameChg>
      </pc:sldChg>
      <pc:sldChg chg="del">
        <pc:chgData name="Caron,Jean-François (ECCC)" userId="3c31ae67-c592-406e-ab93-834dc411be61" providerId="ADAL" clId="{A2ADE347-688E-46DB-B3C6-817CB891272A}" dt="2023-10-11T15:55:36.907" v="229" actId="47"/>
        <pc:sldMkLst>
          <pc:docMk/>
          <pc:sldMk cId="3153913550" sldId="355"/>
        </pc:sldMkLst>
      </pc:sldChg>
      <pc:sldChg chg="add del">
        <pc:chgData name="Caron,Jean-François (ECCC)" userId="3c31ae67-c592-406e-ab93-834dc411be61" providerId="ADAL" clId="{A2ADE347-688E-46DB-B3C6-817CB891272A}" dt="2023-10-11T18:01:14.519" v="355" actId="47"/>
        <pc:sldMkLst>
          <pc:docMk/>
          <pc:sldMk cId="360470083" sldId="361"/>
        </pc:sldMkLst>
      </pc:sldChg>
      <pc:sldChg chg="addSp delSp modSp add mod">
        <pc:chgData name="Caron,Jean-François (ECCC)" userId="3c31ae67-c592-406e-ab93-834dc411be61" providerId="ADAL" clId="{A2ADE347-688E-46DB-B3C6-817CB891272A}" dt="2023-10-11T18:49:46.336" v="2642" actId="20577"/>
        <pc:sldMkLst>
          <pc:docMk/>
          <pc:sldMk cId="4116027025" sldId="363"/>
        </pc:sldMkLst>
        <pc:spChg chg="del">
          <ac:chgData name="Caron,Jean-François (ECCC)" userId="3c31ae67-c592-406e-ab93-834dc411be61" providerId="ADAL" clId="{A2ADE347-688E-46DB-B3C6-817CB891272A}" dt="2023-10-11T18:16:32.611" v="1409" actId="478"/>
          <ac:spMkLst>
            <pc:docMk/>
            <pc:sldMk cId="4116027025" sldId="363"/>
            <ac:spMk id="2" creationId="{00000000-0000-0000-0000-000000000000}"/>
          </ac:spMkLst>
        </pc:spChg>
        <pc:spChg chg="add del mod">
          <ac:chgData name="Caron,Jean-François (ECCC)" userId="3c31ae67-c592-406e-ab93-834dc411be61" providerId="ADAL" clId="{A2ADE347-688E-46DB-B3C6-817CB891272A}" dt="2023-10-11T18:16:34.565" v="1410" actId="478"/>
          <ac:spMkLst>
            <pc:docMk/>
            <pc:sldMk cId="4116027025" sldId="363"/>
            <ac:spMk id="4" creationId="{F3D1F9AD-CABC-CFF4-4994-FA02C42C9CDB}"/>
          </ac:spMkLst>
        </pc:spChg>
        <pc:spChg chg="add mod">
          <ac:chgData name="Caron,Jean-François (ECCC)" userId="3c31ae67-c592-406e-ab93-834dc411be61" providerId="ADAL" clId="{A2ADE347-688E-46DB-B3C6-817CB891272A}" dt="2023-10-11T18:16:35.656" v="1411"/>
          <ac:spMkLst>
            <pc:docMk/>
            <pc:sldMk cId="4116027025" sldId="363"/>
            <ac:spMk id="5" creationId="{87444115-B2DD-624A-EF1F-E1F12D8EE3A8}"/>
          </ac:spMkLst>
        </pc:spChg>
        <pc:spChg chg="mod">
          <ac:chgData name="Caron,Jean-François (ECCC)" userId="3c31ae67-c592-406e-ab93-834dc411be61" providerId="ADAL" clId="{A2ADE347-688E-46DB-B3C6-817CB891272A}" dt="2023-10-11T18:49:02.120" v="2597" actId="14100"/>
          <ac:spMkLst>
            <pc:docMk/>
            <pc:sldMk cId="4116027025" sldId="363"/>
            <ac:spMk id="12" creationId="{00000000-0000-0000-0000-000000000000}"/>
          </ac:spMkLst>
        </pc:spChg>
        <pc:spChg chg="mod">
          <ac:chgData name="Caron,Jean-François (ECCC)" userId="3c31ae67-c592-406e-ab93-834dc411be61" providerId="ADAL" clId="{A2ADE347-688E-46DB-B3C6-817CB891272A}" dt="2023-10-11T18:49:27.878" v="2617" actId="14100"/>
          <ac:spMkLst>
            <pc:docMk/>
            <pc:sldMk cId="4116027025" sldId="363"/>
            <ac:spMk id="17" creationId="{00000000-0000-0000-0000-000000000000}"/>
          </ac:spMkLst>
        </pc:spChg>
        <pc:spChg chg="del mod">
          <ac:chgData name="Caron,Jean-François (ECCC)" userId="3c31ae67-c592-406e-ab93-834dc411be61" providerId="ADAL" clId="{A2ADE347-688E-46DB-B3C6-817CB891272A}" dt="2023-10-11T18:02:57.042" v="446" actId="478"/>
          <ac:spMkLst>
            <pc:docMk/>
            <pc:sldMk cId="4116027025" sldId="363"/>
            <ac:spMk id="18" creationId="{00000000-0000-0000-0000-000000000000}"/>
          </ac:spMkLst>
        </pc:spChg>
        <pc:spChg chg="mod">
          <ac:chgData name="Caron,Jean-François (ECCC)" userId="3c31ae67-c592-406e-ab93-834dc411be61" providerId="ADAL" clId="{A2ADE347-688E-46DB-B3C6-817CB891272A}" dt="2023-10-11T18:49:46.336" v="2642" actId="20577"/>
          <ac:spMkLst>
            <pc:docMk/>
            <pc:sldMk cId="4116027025" sldId="363"/>
            <ac:spMk id="19" creationId="{00000000-0000-0000-0000-000000000000}"/>
          </ac:spMkLst>
        </pc:spChg>
        <pc:spChg chg="del mod">
          <ac:chgData name="Caron,Jean-François (ECCC)" userId="3c31ae67-c592-406e-ab93-834dc411be61" providerId="ADAL" clId="{A2ADE347-688E-46DB-B3C6-817CB891272A}" dt="2023-10-11T18:03:50.361" v="608" actId="478"/>
          <ac:spMkLst>
            <pc:docMk/>
            <pc:sldMk cId="4116027025" sldId="363"/>
            <ac:spMk id="21" creationId="{00000000-0000-0000-0000-000000000000}"/>
          </ac:spMkLst>
        </pc:spChg>
        <pc:picChg chg="mod">
          <ac:chgData name="Caron,Jean-François (ECCC)" userId="3c31ae67-c592-406e-ab93-834dc411be61" providerId="ADAL" clId="{A2ADE347-688E-46DB-B3C6-817CB891272A}" dt="2023-10-11T18:49:15.016" v="2610" actId="1037"/>
          <ac:picMkLst>
            <pc:docMk/>
            <pc:sldMk cId="4116027025" sldId="363"/>
            <ac:picMk id="11" creationId="{00000000-0000-0000-0000-000000000000}"/>
          </ac:picMkLst>
        </pc:picChg>
        <pc:picChg chg="mod">
          <ac:chgData name="Caron,Jean-François (ECCC)" userId="3c31ae67-c592-406e-ab93-834dc411be61" providerId="ADAL" clId="{A2ADE347-688E-46DB-B3C6-817CB891272A}" dt="2023-10-11T18:49:15.016" v="2610" actId="1037"/>
          <ac:picMkLst>
            <pc:docMk/>
            <pc:sldMk cId="4116027025" sldId="363"/>
            <ac:picMk id="15" creationId="{00000000-0000-0000-0000-000000000000}"/>
          </ac:picMkLst>
        </pc:picChg>
        <pc:picChg chg="del">
          <ac:chgData name="Caron,Jean-François (ECCC)" userId="3c31ae67-c592-406e-ab93-834dc411be61" providerId="ADAL" clId="{A2ADE347-688E-46DB-B3C6-817CB891272A}" dt="2023-10-11T18:02:55.349" v="445" actId="478"/>
          <ac:picMkLst>
            <pc:docMk/>
            <pc:sldMk cId="4116027025" sldId="363"/>
            <ac:picMk id="16" creationId="{00000000-0000-0000-0000-000000000000}"/>
          </ac:picMkLst>
        </pc:picChg>
      </pc:sldChg>
      <pc:sldChg chg="del">
        <pc:chgData name="Caron,Jean-François (ECCC)" userId="3c31ae67-c592-406e-ab93-834dc411be61" providerId="ADAL" clId="{A2ADE347-688E-46DB-B3C6-817CB891272A}" dt="2023-10-11T15:55:36.907" v="229" actId="47"/>
        <pc:sldMkLst>
          <pc:docMk/>
          <pc:sldMk cId="3442224223" sldId="369"/>
        </pc:sldMkLst>
      </pc:sldChg>
      <pc:sldChg chg="del">
        <pc:chgData name="Caron,Jean-François (ECCC)" userId="3c31ae67-c592-406e-ab93-834dc411be61" providerId="ADAL" clId="{A2ADE347-688E-46DB-B3C6-817CB891272A}" dt="2023-10-11T15:55:36.907" v="229" actId="47"/>
        <pc:sldMkLst>
          <pc:docMk/>
          <pc:sldMk cId="2796370701" sldId="370"/>
        </pc:sldMkLst>
      </pc:sldChg>
      <pc:sldChg chg="del">
        <pc:chgData name="Caron,Jean-François (ECCC)" userId="3c31ae67-c592-406e-ab93-834dc411be61" providerId="ADAL" clId="{A2ADE347-688E-46DB-B3C6-817CB891272A}" dt="2023-10-11T15:55:36.907" v="229" actId="47"/>
        <pc:sldMkLst>
          <pc:docMk/>
          <pc:sldMk cId="2832673534" sldId="371"/>
        </pc:sldMkLst>
      </pc:sldChg>
      <pc:sldChg chg="del">
        <pc:chgData name="Caron,Jean-François (ECCC)" userId="3c31ae67-c592-406e-ab93-834dc411be61" providerId="ADAL" clId="{A2ADE347-688E-46DB-B3C6-817CB891272A}" dt="2023-10-11T15:55:36.907" v="229" actId="47"/>
        <pc:sldMkLst>
          <pc:docMk/>
          <pc:sldMk cId="2627835647" sldId="372"/>
        </pc:sldMkLst>
      </pc:sldChg>
      <pc:sldChg chg="del">
        <pc:chgData name="Caron,Jean-François (ECCC)" userId="3c31ae67-c592-406e-ab93-834dc411be61" providerId="ADAL" clId="{A2ADE347-688E-46DB-B3C6-817CB891272A}" dt="2023-10-11T15:55:36.907" v="229" actId="47"/>
        <pc:sldMkLst>
          <pc:docMk/>
          <pc:sldMk cId="2385381316" sldId="373"/>
        </pc:sldMkLst>
      </pc:sldChg>
      <pc:sldChg chg="del">
        <pc:chgData name="Caron,Jean-François (ECCC)" userId="3c31ae67-c592-406e-ab93-834dc411be61" providerId="ADAL" clId="{A2ADE347-688E-46DB-B3C6-817CB891272A}" dt="2023-10-11T15:55:36.907" v="229" actId="47"/>
        <pc:sldMkLst>
          <pc:docMk/>
          <pc:sldMk cId="2389052019" sldId="374"/>
        </pc:sldMkLst>
      </pc:sldChg>
      <pc:sldChg chg="addSp modSp add del mod">
        <pc:chgData name="Caron,Jean-François (ECCC)" userId="3c31ae67-c592-406e-ab93-834dc411be61" providerId="ADAL" clId="{A2ADE347-688E-46DB-B3C6-817CB891272A}" dt="2023-10-11T19:34:18.293" v="5078" actId="20577"/>
        <pc:sldMkLst>
          <pc:docMk/>
          <pc:sldMk cId="1468238694" sldId="376"/>
        </pc:sldMkLst>
        <pc:spChg chg="add mod">
          <ac:chgData name="Caron,Jean-François (ECCC)" userId="3c31ae67-c592-406e-ab93-834dc411be61" providerId="ADAL" clId="{A2ADE347-688E-46DB-B3C6-817CB891272A}" dt="2023-10-11T18:26:34.136" v="1501" actId="14100"/>
          <ac:spMkLst>
            <pc:docMk/>
            <pc:sldMk cId="1468238694" sldId="376"/>
            <ac:spMk id="2" creationId="{E705679A-20D3-83CB-BB78-2F731DCC14A3}"/>
          </ac:spMkLst>
        </pc:spChg>
        <pc:spChg chg="add mod">
          <ac:chgData name="Caron,Jean-François (ECCC)" userId="3c31ae67-c592-406e-ab93-834dc411be61" providerId="ADAL" clId="{A2ADE347-688E-46DB-B3C6-817CB891272A}" dt="2023-10-11T18:26:51.451" v="1519" actId="14100"/>
          <ac:spMkLst>
            <pc:docMk/>
            <pc:sldMk cId="1468238694" sldId="376"/>
            <ac:spMk id="4" creationId="{2D74C469-3B35-800F-6F68-3AC9F2527C63}"/>
          </ac:spMkLst>
        </pc:spChg>
        <pc:spChg chg="mod ord">
          <ac:chgData name="Caron,Jean-François (ECCC)" userId="3c31ae67-c592-406e-ab93-834dc411be61" providerId="ADAL" clId="{A2ADE347-688E-46DB-B3C6-817CB891272A}" dt="2023-10-11T19:30:37.039" v="4983"/>
          <ac:spMkLst>
            <pc:docMk/>
            <pc:sldMk cId="1468238694" sldId="376"/>
            <ac:spMk id="5" creationId="{00000000-0000-0000-0000-000000000000}"/>
          </ac:spMkLst>
        </pc:spChg>
        <pc:spChg chg="add mod">
          <ac:chgData name="Caron,Jean-François (ECCC)" userId="3c31ae67-c592-406e-ab93-834dc411be61" providerId="ADAL" clId="{A2ADE347-688E-46DB-B3C6-817CB891272A}" dt="2023-10-11T19:33:44.080" v="5071" actId="20577"/>
          <ac:spMkLst>
            <pc:docMk/>
            <pc:sldMk cId="1468238694" sldId="376"/>
            <ac:spMk id="6" creationId="{443F07D3-6FAA-B529-8BC2-21A56BF88324}"/>
          </ac:spMkLst>
        </pc:spChg>
        <pc:spChg chg="add mod">
          <ac:chgData name="Caron,Jean-François (ECCC)" userId="3c31ae67-c592-406e-ab93-834dc411be61" providerId="ADAL" clId="{A2ADE347-688E-46DB-B3C6-817CB891272A}" dt="2023-10-11T19:31:20.380" v="5011" actId="1037"/>
          <ac:spMkLst>
            <pc:docMk/>
            <pc:sldMk cId="1468238694" sldId="376"/>
            <ac:spMk id="8" creationId="{D6E74E58-AA1F-00C5-2316-3EEE196CF59B}"/>
          </ac:spMkLst>
        </pc:spChg>
        <pc:spChg chg="add mod">
          <ac:chgData name="Caron,Jean-François (ECCC)" userId="3c31ae67-c592-406e-ab93-834dc411be61" providerId="ADAL" clId="{A2ADE347-688E-46DB-B3C6-817CB891272A}" dt="2023-10-11T19:34:18.293" v="5078" actId="20577"/>
          <ac:spMkLst>
            <pc:docMk/>
            <pc:sldMk cId="1468238694" sldId="376"/>
            <ac:spMk id="9" creationId="{7EFB4FBE-BDF7-1708-F680-32E89E0D1D11}"/>
          </ac:spMkLst>
        </pc:spChg>
        <pc:spChg chg="mod ord">
          <ac:chgData name="Caron,Jean-François (ECCC)" userId="3c31ae67-c592-406e-ab93-834dc411be61" providerId="ADAL" clId="{A2ADE347-688E-46DB-B3C6-817CB891272A}" dt="2023-10-11T19:30:46.736" v="4992" actId="20577"/>
          <ac:spMkLst>
            <pc:docMk/>
            <pc:sldMk cId="1468238694" sldId="376"/>
            <ac:spMk id="11" creationId="{00000000-0000-0000-0000-000000000000}"/>
          </ac:spMkLst>
        </pc:spChg>
        <pc:spChg chg="mod">
          <ac:chgData name="Caron,Jean-François (ECCC)" userId="3c31ae67-c592-406e-ab93-834dc411be61" providerId="ADAL" clId="{A2ADE347-688E-46DB-B3C6-817CB891272A}" dt="2023-10-11T18:21:43.736" v="1499" actId="790"/>
          <ac:spMkLst>
            <pc:docMk/>
            <pc:sldMk cId="1468238694" sldId="376"/>
            <ac:spMk id="12" creationId="{00000000-0000-0000-0000-000000000000}"/>
          </ac:spMkLst>
        </pc:spChg>
        <pc:spChg chg="mod ord">
          <ac:chgData name="Caron,Jean-François (ECCC)" userId="3c31ae67-c592-406e-ab93-834dc411be61" providerId="ADAL" clId="{A2ADE347-688E-46DB-B3C6-817CB891272A}" dt="2023-10-11T18:07:38.749" v="835" actId="1036"/>
          <ac:spMkLst>
            <pc:docMk/>
            <pc:sldMk cId="1468238694" sldId="376"/>
            <ac:spMk id="17" creationId="{00000000-0000-0000-0000-000000000000}"/>
          </ac:spMkLst>
        </pc:spChg>
        <pc:spChg chg="mod ord">
          <ac:chgData name="Caron,Jean-François (ECCC)" userId="3c31ae67-c592-406e-ab93-834dc411be61" providerId="ADAL" clId="{A2ADE347-688E-46DB-B3C6-817CB891272A}" dt="2023-10-11T18:07:38.749" v="835" actId="1036"/>
          <ac:spMkLst>
            <pc:docMk/>
            <pc:sldMk cId="1468238694" sldId="376"/>
            <ac:spMk id="18" creationId="{00000000-0000-0000-0000-000000000000}"/>
          </ac:spMkLst>
        </pc:spChg>
        <pc:picChg chg="mod">
          <ac:chgData name="Caron,Jean-François (ECCC)" userId="3c31ae67-c592-406e-ab93-834dc411be61" providerId="ADAL" clId="{A2ADE347-688E-46DB-B3C6-817CB891272A}" dt="2023-10-11T18:07:38.749" v="835" actId="1036"/>
          <ac:picMkLst>
            <pc:docMk/>
            <pc:sldMk cId="1468238694" sldId="376"/>
            <ac:picMk id="3" creationId="{00000000-0000-0000-0000-000000000000}"/>
          </ac:picMkLst>
        </pc:picChg>
        <pc:cxnChg chg="mod ord">
          <ac:chgData name="Caron,Jean-François (ECCC)" userId="3c31ae67-c592-406e-ab93-834dc411be61" providerId="ADAL" clId="{A2ADE347-688E-46DB-B3C6-817CB891272A}" dt="2023-10-11T18:07:38.749" v="835" actId="1036"/>
          <ac:cxnSpMkLst>
            <pc:docMk/>
            <pc:sldMk cId="1468238694" sldId="376"/>
            <ac:cxnSpMk id="7" creationId="{00000000-0000-0000-0000-000000000000}"/>
          </ac:cxnSpMkLst>
        </pc:cxnChg>
        <pc:cxnChg chg="mod ord">
          <ac:chgData name="Caron,Jean-François (ECCC)" userId="3c31ae67-c592-406e-ab93-834dc411be61" providerId="ADAL" clId="{A2ADE347-688E-46DB-B3C6-817CB891272A}" dt="2023-10-11T18:07:38.749" v="835" actId="1036"/>
          <ac:cxnSpMkLst>
            <pc:docMk/>
            <pc:sldMk cId="1468238694" sldId="376"/>
            <ac:cxnSpMk id="14" creationId="{00000000-0000-0000-0000-000000000000}"/>
          </ac:cxnSpMkLst>
        </pc:cxnChg>
      </pc:sldChg>
      <pc:sldChg chg="new del">
        <pc:chgData name="Caron,Jean-François (ECCC)" userId="3c31ae67-c592-406e-ab93-834dc411be61" providerId="ADAL" clId="{A2ADE347-688E-46DB-B3C6-817CB891272A}" dt="2023-10-11T19:00:39.666" v="3270" actId="47"/>
        <pc:sldMkLst>
          <pc:docMk/>
          <pc:sldMk cId="846580890" sldId="377"/>
        </pc:sldMkLst>
      </pc:sldChg>
      <pc:sldChg chg="del">
        <pc:chgData name="Caron,Jean-François (ECCC)" userId="3c31ae67-c592-406e-ab93-834dc411be61" providerId="ADAL" clId="{A2ADE347-688E-46DB-B3C6-817CB891272A}" dt="2023-10-11T15:55:36.907" v="229" actId="47"/>
        <pc:sldMkLst>
          <pc:docMk/>
          <pc:sldMk cId="1734731055" sldId="377"/>
        </pc:sldMkLst>
      </pc:sldChg>
      <pc:sldChg chg="add del">
        <pc:chgData name="Caron,Jean-François (ECCC)" userId="3c31ae67-c592-406e-ab93-834dc411be61" providerId="ADAL" clId="{A2ADE347-688E-46DB-B3C6-817CB891272A}" dt="2023-10-11T18:08:36.058" v="839"/>
        <pc:sldMkLst>
          <pc:docMk/>
          <pc:sldMk cId="3212471850" sldId="377"/>
        </pc:sldMkLst>
      </pc:sldChg>
      <pc:sldChg chg="addSp delSp modSp add del mod">
        <pc:chgData name="Caron,Jean-François (ECCC)" userId="3c31ae67-c592-406e-ab93-834dc411be61" providerId="ADAL" clId="{A2ADE347-688E-46DB-B3C6-817CB891272A}" dt="2023-10-11T20:06:08.436" v="5471" actId="47"/>
        <pc:sldMkLst>
          <pc:docMk/>
          <pc:sldMk cId="1568786650" sldId="378"/>
        </pc:sldMkLst>
        <pc:spChg chg="add del mod">
          <ac:chgData name="Caron,Jean-François (ECCC)" userId="3c31ae67-c592-406e-ab93-834dc411be61" providerId="ADAL" clId="{A2ADE347-688E-46DB-B3C6-817CB891272A}" dt="2023-10-11T20:04:49.232" v="5444" actId="478"/>
          <ac:spMkLst>
            <pc:docMk/>
            <pc:sldMk cId="1568786650" sldId="378"/>
            <ac:spMk id="10" creationId="{7D95F2DD-C173-CB8A-9307-9CED27709BFE}"/>
          </ac:spMkLst>
        </pc:spChg>
        <pc:spChg chg="add del mod">
          <ac:chgData name="Caron,Jean-François (ECCC)" userId="3c31ae67-c592-406e-ab93-834dc411be61" providerId="ADAL" clId="{A2ADE347-688E-46DB-B3C6-817CB891272A}" dt="2023-10-11T20:04:58.426" v="5446"/>
          <ac:spMkLst>
            <pc:docMk/>
            <pc:sldMk cId="1568786650" sldId="378"/>
            <ac:spMk id="11" creationId="{530C4333-ADE6-4F49-8601-F024DE62B3A4}"/>
          </ac:spMkLst>
        </pc:spChg>
        <pc:spChg chg="add mod">
          <ac:chgData name="Caron,Jean-François (ECCC)" userId="3c31ae67-c592-406e-ab93-834dc411be61" providerId="ADAL" clId="{A2ADE347-688E-46DB-B3C6-817CB891272A}" dt="2023-10-11T20:04:59.788" v="5447"/>
          <ac:spMkLst>
            <pc:docMk/>
            <pc:sldMk cId="1568786650" sldId="378"/>
            <ac:spMk id="12" creationId="{A55FD325-5D23-7CA2-D0C8-8BBA50EDFB91}"/>
          </ac:spMkLst>
        </pc:spChg>
        <pc:picChg chg="add mod">
          <ac:chgData name="Caron,Jean-François (ECCC)" userId="3c31ae67-c592-406e-ab93-834dc411be61" providerId="ADAL" clId="{A2ADE347-688E-46DB-B3C6-817CB891272A}" dt="2023-10-11T20:04:36.343" v="5442" actId="1038"/>
          <ac:picMkLst>
            <pc:docMk/>
            <pc:sldMk cId="1568786650" sldId="378"/>
            <ac:picMk id="3" creationId="{A3BD3E83-AA5D-FEC5-4275-9FC98712BF85}"/>
          </ac:picMkLst>
        </pc:picChg>
        <pc:picChg chg="add mod">
          <ac:chgData name="Caron,Jean-François (ECCC)" userId="3c31ae67-c592-406e-ab93-834dc411be61" providerId="ADAL" clId="{A2ADE347-688E-46DB-B3C6-817CB891272A}" dt="2023-10-11T20:04:33.085" v="5426" actId="1035"/>
          <ac:picMkLst>
            <pc:docMk/>
            <pc:sldMk cId="1568786650" sldId="378"/>
            <ac:picMk id="5" creationId="{C01896D8-DF71-89E7-270A-8E518C6F0B1C}"/>
          </ac:picMkLst>
        </pc:picChg>
        <pc:picChg chg="add mod">
          <ac:chgData name="Caron,Jean-François (ECCC)" userId="3c31ae67-c592-406e-ab93-834dc411be61" providerId="ADAL" clId="{A2ADE347-688E-46DB-B3C6-817CB891272A}" dt="2023-10-11T20:04:27.645" v="5401" actId="1037"/>
          <ac:picMkLst>
            <pc:docMk/>
            <pc:sldMk cId="1568786650" sldId="378"/>
            <ac:picMk id="7" creationId="{12091D6E-935E-FAE5-7534-332C81B66F10}"/>
          </ac:picMkLst>
        </pc:picChg>
        <pc:picChg chg="add mod">
          <ac:chgData name="Caron,Jean-François (ECCC)" userId="3c31ae67-c592-406e-ab93-834dc411be61" providerId="ADAL" clId="{A2ADE347-688E-46DB-B3C6-817CB891272A}" dt="2023-10-11T20:04:24.396" v="5387" actId="1038"/>
          <ac:picMkLst>
            <pc:docMk/>
            <pc:sldMk cId="1568786650" sldId="378"/>
            <ac:picMk id="9" creationId="{10C992B0-F28E-C25D-6780-D9100FA5D805}"/>
          </ac:picMkLst>
        </pc:picChg>
      </pc:sldChg>
      <pc:sldChg chg="del">
        <pc:chgData name="Caron,Jean-François (ECCC)" userId="3c31ae67-c592-406e-ab93-834dc411be61" providerId="ADAL" clId="{A2ADE347-688E-46DB-B3C6-817CB891272A}" dt="2023-10-11T15:55:36.907" v="229" actId="47"/>
        <pc:sldMkLst>
          <pc:docMk/>
          <pc:sldMk cId="3945074746" sldId="378"/>
        </pc:sldMkLst>
      </pc:sldChg>
      <pc:sldChg chg="del">
        <pc:chgData name="Caron,Jean-François (ECCC)" userId="3c31ae67-c592-406e-ab93-834dc411be61" providerId="ADAL" clId="{A2ADE347-688E-46DB-B3C6-817CB891272A}" dt="2023-10-11T15:55:36.907" v="229" actId="47"/>
        <pc:sldMkLst>
          <pc:docMk/>
          <pc:sldMk cId="1793645835" sldId="379"/>
        </pc:sldMkLst>
      </pc:sldChg>
      <pc:sldChg chg="addSp delSp modSp add mod">
        <pc:chgData name="Caron,Jean-François (ECCC)" userId="3c31ae67-c592-406e-ab93-834dc411be61" providerId="ADAL" clId="{A2ADE347-688E-46DB-B3C6-817CB891272A}" dt="2023-10-11T20:01:44.168" v="5327" actId="1038"/>
        <pc:sldMkLst>
          <pc:docMk/>
          <pc:sldMk cId="3303753441" sldId="379"/>
        </pc:sldMkLst>
        <pc:spChg chg="del">
          <ac:chgData name="Caron,Jean-François (ECCC)" userId="3c31ae67-c592-406e-ab93-834dc411be61" providerId="ADAL" clId="{A2ADE347-688E-46DB-B3C6-817CB891272A}" dt="2023-10-11T19:39:12.528" v="5184" actId="478"/>
          <ac:spMkLst>
            <pc:docMk/>
            <pc:sldMk cId="3303753441" sldId="379"/>
            <ac:spMk id="2" creationId="{00000000-0000-0000-0000-000000000000}"/>
          </ac:spMkLst>
        </pc:spChg>
        <pc:spChg chg="mod">
          <ac:chgData name="Caron,Jean-François (ECCC)" userId="3c31ae67-c592-406e-ab93-834dc411be61" providerId="ADAL" clId="{A2ADE347-688E-46DB-B3C6-817CB891272A}" dt="2023-10-11T20:00:47.301" v="5309" actId="122"/>
          <ac:spMkLst>
            <pc:docMk/>
            <pc:sldMk cId="3303753441" sldId="379"/>
            <ac:spMk id="3" creationId="{00000000-0000-0000-0000-000000000000}"/>
          </ac:spMkLst>
        </pc:spChg>
        <pc:spChg chg="del">
          <ac:chgData name="Caron,Jean-François (ECCC)" userId="3c31ae67-c592-406e-ab93-834dc411be61" providerId="ADAL" clId="{A2ADE347-688E-46DB-B3C6-817CB891272A}" dt="2023-10-11T19:38:32.860" v="5084" actId="478"/>
          <ac:spMkLst>
            <pc:docMk/>
            <pc:sldMk cId="3303753441" sldId="379"/>
            <ac:spMk id="8" creationId="{00000000-0000-0000-0000-000000000000}"/>
          </ac:spMkLst>
        </pc:spChg>
        <pc:spChg chg="del">
          <ac:chgData name="Caron,Jean-François (ECCC)" userId="3c31ae67-c592-406e-ab93-834dc411be61" providerId="ADAL" clId="{A2ADE347-688E-46DB-B3C6-817CB891272A}" dt="2023-10-11T19:38:32.860" v="5084" actId="478"/>
          <ac:spMkLst>
            <pc:docMk/>
            <pc:sldMk cId="3303753441" sldId="379"/>
            <ac:spMk id="13" creationId="{00000000-0000-0000-0000-000000000000}"/>
          </ac:spMkLst>
        </pc:spChg>
        <pc:spChg chg="del">
          <ac:chgData name="Caron,Jean-François (ECCC)" userId="3c31ae67-c592-406e-ab93-834dc411be61" providerId="ADAL" clId="{A2ADE347-688E-46DB-B3C6-817CB891272A}" dt="2023-10-11T19:38:32.860" v="5084" actId="478"/>
          <ac:spMkLst>
            <pc:docMk/>
            <pc:sldMk cId="3303753441" sldId="379"/>
            <ac:spMk id="14" creationId="{00000000-0000-0000-0000-000000000000}"/>
          </ac:spMkLst>
        </pc:spChg>
        <pc:spChg chg="del">
          <ac:chgData name="Caron,Jean-François (ECCC)" userId="3c31ae67-c592-406e-ab93-834dc411be61" providerId="ADAL" clId="{A2ADE347-688E-46DB-B3C6-817CB891272A}" dt="2023-10-11T19:38:32.860" v="5084" actId="478"/>
          <ac:spMkLst>
            <pc:docMk/>
            <pc:sldMk cId="3303753441" sldId="379"/>
            <ac:spMk id="16" creationId="{00000000-0000-0000-0000-000000000000}"/>
          </ac:spMkLst>
        </pc:spChg>
        <pc:spChg chg="del">
          <ac:chgData name="Caron,Jean-François (ECCC)" userId="3c31ae67-c592-406e-ab93-834dc411be61" providerId="ADAL" clId="{A2ADE347-688E-46DB-B3C6-817CB891272A}" dt="2023-10-11T19:38:32.860" v="5084" actId="478"/>
          <ac:spMkLst>
            <pc:docMk/>
            <pc:sldMk cId="3303753441" sldId="379"/>
            <ac:spMk id="18" creationId="{00000000-0000-0000-0000-000000000000}"/>
          </ac:spMkLst>
        </pc:spChg>
        <pc:spChg chg="del">
          <ac:chgData name="Caron,Jean-François (ECCC)" userId="3c31ae67-c592-406e-ab93-834dc411be61" providerId="ADAL" clId="{A2ADE347-688E-46DB-B3C6-817CB891272A}" dt="2023-10-11T19:38:32.860" v="5084" actId="478"/>
          <ac:spMkLst>
            <pc:docMk/>
            <pc:sldMk cId="3303753441" sldId="379"/>
            <ac:spMk id="19" creationId="{00000000-0000-0000-0000-000000000000}"/>
          </ac:spMkLst>
        </pc:spChg>
        <pc:spChg chg="del">
          <ac:chgData name="Caron,Jean-François (ECCC)" userId="3c31ae67-c592-406e-ab93-834dc411be61" providerId="ADAL" clId="{A2ADE347-688E-46DB-B3C6-817CB891272A}" dt="2023-10-11T19:38:32.860" v="5084" actId="478"/>
          <ac:spMkLst>
            <pc:docMk/>
            <pc:sldMk cId="3303753441" sldId="379"/>
            <ac:spMk id="20" creationId="{00000000-0000-0000-0000-000000000000}"/>
          </ac:spMkLst>
        </pc:spChg>
        <pc:spChg chg="del">
          <ac:chgData name="Caron,Jean-François (ECCC)" userId="3c31ae67-c592-406e-ab93-834dc411be61" providerId="ADAL" clId="{A2ADE347-688E-46DB-B3C6-817CB891272A}" dt="2023-10-11T19:38:32.860" v="5084" actId="478"/>
          <ac:spMkLst>
            <pc:docMk/>
            <pc:sldMk cId="3303753441" sldId="379"/>
            <ac:spMk id="21" creationId="{00000000-0000-0000-0000-000000000000}"/>
          </ac:spMkLst>
        </pc:spChg>
        <pc:spChg chg="del">
          <ac:chgData name="Caron,Jean-François (ECCC)" userId="3c31ae67-c592-406e-ab93-834dc411be61" providerId="ADAL" clId="{A2ADE347-688E-46DB-B3C6-817CB891272A}" dt="2023-10-11T19:38:32.860" v="5084" actId="478"/>
          <ac:spMkLst>
            <pc:docMk/>
            <pc:sldMk cId="3303753441" sldId="379"/>
            <ac:spMk id="22" creationId="{00000000-0000-0000-0000-000000000000}"/>
          </ac:spMkLst>
        </pc:spChg>
        <pc:graphicFrameChg chg="del">
          <ac:chgData name="Caron,Jean-François (ECCC)" userId="3c31ae67-c592-406e-ab93-834dc411be61" providerId="ADAL" clId="{A2ADE347-688E-46DB-B3C6-817CB891272A}" dt="2023-10-11T19:38:32.860" v="5084" actId="478"/>
          <ac:graphicFrameMkLst>
            <pc:docMk/>
            <pc:sldMk cId="3303753441" sldId="379"/>
            <ac:graphicFrameMk id="7" creationId="{00000000-0000-0000-0000-000000000000}"/>
          </ac:graphicFrameMkLst>
        </pc:graphicFrameChg>
        <pc:graphicFrameChg chg="del">
          <ac:chgData name="Caron,Jean-François (ECCC)" userId="3c31ae67-c592-406e-ab93-834dc411be61" providerId="ADAL" clId="{A2ADE347-688E-46DB-B3C6-817CB891272A}" dt="2023-10-11T19:38:32.860" v="5084" actId="478"/>
          <ac:graphicFrameMkLst>
            <pc:docMk/>
            <pc:sldMk cId="3303753441" sldId="379"/>
            <ac:graphicFrameMk id="17" creationId="{00000000-0000-0000-0000-000000000000}"/>
          </ac:graphicFrameMkLst>
        </pc:graphicFrameChg>
        <pc:picChg chg="add del mod">
          <ac:chgData name="Caron,Jean-François (ECCC)" userId="3c31ae67-c592-406e-ab93-834dc411be61" providerId="ADAL" clId="{A2ADE347-688E-46DB-B3C6-817CB891272A}" dt="2023-10-11T19:54:52.053" v="5240" actId="478"/>
          <ac:picMkLst>
            <pc:docMk/>
            <pc:sldMk cId="3303753441" sldId="379"/>
            <ac:picMk id="6" creationId="{D487293F-8B95-F286-9897-1A499EAC698C}"/>
          </ac:picMkLst>
        </pc:picChg>
        <pc:picChg chg="add del mod">
          <ac:chgData name="Caron,Jean-François (ECCC)" userId="3c31ae67-c592-406e-ab93-834dc411be61" providerId="ADAL" clId="{A2ADE347-688E-46DB-B3C6-817CB891272A}" dt="2023-10-11T19:54:52.053" v="5240" actId="478"/>
          <ac:picMkLst>
            <pc:docMk/>
            <pc:sldMk cId="3303753441" sldId="379"/>
            <ac:picMk id="10" creationId="{4103485F-8B7C-1A71-EC24-F9C044A5B26A}"/>
          </ac:picMkLst>
        </pc:picChg>
        <pc:picChg chg="add del mod">
          <ac:chgData name="Caron,Jean-François (ECCC)" userId="3c31ae67-c592-406e-ab93-834dc411be61" providerId="ADAL" clId="{A2ADE347-688E-46DB-B3C6-817CB891272A}" dt="2023-10-11T19:54:52.053" v="5240" actId="478"/>
          <ac:picMkLst>
            <pc:docMk/>
            <pc:sldMk cId="3303753441" sldId="379"/>
            <ac:picMk id="12" creationId="{6E837B91-BE33-7682-AC18-1856697EDD9D}"/>
          </ac:picMkLst>
        </pc:picChg>
        <pc:picChg chg="add del mod">
          <ac:chgData name="Caron,Jean-François (ECCC)" userId="3c31ae67-c592-406e-ab93-834dc411be61" providerId="ADAL" clId="{A2ADE347-688E-46DB-B3C6-817CB891272A}" dt="2023-10-11T19:54:52.053" v="5240" actId="478"/>
          <ac:picMkLst>
            <pc:docMk/>
            <pc:sldMk cId="3303753441" sldId="379"/>
            <ac:picMk id="23" creationId="{912F3F5B-7497-C6F0-7062-2FD880851AF0}"/>
          </ac:picMkLst>
        </pc:picChg>
        <pc:picChg chg="add del mod">
          <ac:chgData name="Caron,Jean-François (ECCC)" userId="3c31ae67-c592-406e-ab93-834dc411be61" providerId="ADAL" clId="{A2ADE347-688E-46DB-B3C6-817CB891272A}" dt="2023-10-11T19:54:52.053" v="5240" actId="478"/>
          <ac:picMkLst>
            <pc:docMk/>
            <pc:sldMk cId="3303753441" sldId="379"/>
            <ac:picMk id="25" creationId="{5E56122D-1913-E3E0-34F2-66F5396B6482}"/>
          </ac:picMkLst>
        </pc:picChg>
        <pc:picChg chg="add del mod">
          <ac:chgData name="Caron,Jean-François (ECCC)" userId="3c31ae67-c592-406e-ab93-834dc411be61" providerId="ADAL" clId="{A2ADE347-688E-46DB-B3C6-817CB891272A}" dt="2023-10-11T19:54:52.053" v="5240" actId="478"/>
          <ac:picMkLst>
            <pc:docMk/>
            <pc:sldMk cId="3303753441" sldId="379"/>
            <ac:picMk id="27" creationId="{7670A44E-DE14-5B9D-4912-F9ED5710ED7A}"/>
          </ac:picMkLst>
        </pc:picChg>
        <pc:picChg chg="add del mod">
          <ac:chgData name="Caron,Jean-François (ECCC)" userId="3c31ae67-c592-406e-ab93-834dc411be61" providerId="ADAL" clId="{A2ADE347-688E-46DB-B3C6-817CB891272A}" dt="2023-10-11T19:54:52.053" v="5240" actId="478"/>
          <ac:picMkLst>
            <pc:docMk/>
            <pc:sldMk cId="3303753441" sldId="379"/>
            <ac:picMk id="29" creationId="{6A8C1E22-1605-1EAA-0367-F42358A64882}"/>
          </ac:picMkLst>
        </pc:picChg>
        <pc:picChg chg="add del mod">
          <ac:chgData name="Caron,Jean-François (ECCC)" userId="3c31ae67-c592-406e-ab93-834dc411be61" providerId="ADAL" clId="{A2ADE347-688E-46DB-B3C6-817CB891272A}" dt="2023-10-11T19:54:52.053" v="5240" actId="478"/>
          <ac:picMkLst>
            <pc:docMk/>
            <pc:sldMk cId="3303753441" sldId="379"/>
            <ac:picMk id="31" creationId="{37BA7F85-2E73-E655-2F56-088D0A1A234B}"/>
          </ac:picMkLst>
        </pc:picChg>
        <pc:picChg chg="add del mod">
          <ac:chgData name="Caron,Jean-François (ECCC)" userId="3c31ae67-c592-406e-ab93-834dc411be61" providerId="ADAL" clId="{A2ADE347-688E-46DB-B3C6-817CB891272A}" dt="2023-10-11T19:54:52.053" v="5240" actId="478"/>
          <ac:picMkLst>
            <pc:docMk/>
            <pc:sldMk cId="3303753441" sldId="379"/>
            <ac:picMk id="33" creationId="{11B5CA13-B773-C2CD-4186-923E46431567}"/>
          </ac:picMkLst>
        </pc:picChg>
        <pc:picChg chg="add del mod">
          <ac:chgData name="Caron,Jean-François (ECCC)" userId="3c31ae67-c592-406e-ab93-834dc411be61" providerId="ADAL" clId="{A2ADE347-688E-46DB-B3C6-817CB891272A}" dt="2023-10-11T19:54:52.053" v="5240" actId="478"/>
          <ac:picMkLst>
            <pc:docMk/>
            <pc:sldMk cId="3303753441" sldId="379"/>
            <ac:picMk id="35" creationId="{1E3DB1A6-ADD2-DDED-6C65-E0E75832F792}"/>
          </ac:picMkLst>
        </pc:picChg>
        <pc:picChg chg="add mod modCrop">
          <ac:chgData name="Caron,Jean-François (ECCC)" userId="3c31ae67-c592-406e-ab93-834dc411be61" providerId="ADAL" clId="{A2ADE347-688E-46DB-B3C6-817CB891272A}" dt="2023-10-11T20:01:44.168" v="5327" actId="1038"/>
          <ac:picMkLst>
            <pc:docMk/>
            <pc:sldMk cId="3303753441" sldId="379"/>
            <ac:picMk id="37" creationId="{13FB40E3-63F8-5939-8B1F-43D7EB4F38B4}"/>
          </ac:picMkLst>
        </pc:picChg>
        <pc:picChg chg="add del mod modCrop">
          <ac:chgData name="Caron,Jean-François (ECCC)" userId="3c31ae67-c592-406e-ab93-834dc411be61" providerId="ADAL" clId="{A2ADE347-688E-46DB-B3C6-817CB891272A}" dt="2023-10-11T19:57:11.018" v="5260" actId="478"/>
          <ac:picMkLst>
            <pc:docMk/>
            <pc:sldMk cId="3303753441" sldId="379"/>
            <ac:picMk id="39" creationId="{44584D32-C111-587E-6A8B-C5C53BEE8C4F}"/>
          </ac:picMkLst>
        </pc:picChg>
        <pc:picChg chg="add mod modCrop">
          <ac:chgData name="Caron,Jean-François (ECCC)" userId="3c31ae67-c592-406e-ab93-834dc411be61" providerId="ADAL" clId="{A2ADE347-688E-46DB-B3C6-817CB891272A}" dt="2023-10-11T20:01:44.168" v="5327" actId="1038"/>
          <ac:picMkLst>
            <pc:docMk/>
            <pc:sldMk cId="3303753441" sldId="379"/>
            <ac:picMk id="41" creationId="{E2828D71-053F-DE24-08FC-8A86370B5A3F}"/>
          </ac:picMkLst>
        </pc:picChg>
        <pc:picChg chg="add mod modCrop">
          <ac:chgData name="Caron,Jean-François (ECCC)" userId="3c31ae67-c592-406e-ab93-834dc411be61" providerId="ADAL" clId="{A2ADE347-688E-46DB-B3C6-817CB891272A}" dt="2023-10-11T20:01:44.168" v="5327" actId="1038"/>
          <ac:picMkLst>
            <pc:docMk/>
            <pc:sldMk cId="3303753441" sldId="379"/>
            <ac:picMk id="43" creationId="{3171A7A8-C680-6B85-4F78-C5C21F1855BC}"/>
          </ac:picMkLst>
        </pc:picChg>
        <pc:picChg chg="add mod modCrop">
          <ac:chgData name="Caron,Jean-François (ECCC)" userId="3c31ae67-c592-406e-ab93-834dc411be61" providerId="ADAL" clId="{A2ADE347-688E-46DB-B3C6-817CB891272A}" dt="2023-10-11T20:01:44.168" v="5327" actId="1038"/>
          <ac:picMkLst>
            <pc:docMk/>
            <pc:sldMk cId="3303753441" sldId="379"/>
            <ac:picMk id="45" creationId="{8CD202CB-0079-35AE-3794-3C924CC85F88}"/>
          </ac:picMkLst>
        </pc:picChg>
        <pc:picChg chg="add mod modCrop">
          <ac:chgData name="Caron,Jean-François (ECCC)" userId="3c31ae67-c592-406e-ab93-834dc411be61" providerId="ADAL" clId="{A2ADE347-688E-46DB-B3C6-817CB891272A}" dt="2023-10-11T20:01:44.168" v="5327" actId="1038"/>
          <ac:picMkLst>
            <pc:docMk/>
            <pc:sldMk cId="3303753441" sldId="379"/>
            <ac:picMk id="47" creationId="{5C8EB90C-6BB2-7DB3-823B-EE44FDE64403}"/>
          </ac:picMkLst>
        </pc:picChg>
      </pc:sldChg>
      <pc:sldChg chg="del">
        <pc:chgData name="Caron,Jean-François (ECCC)" userId="3c31ae67-c592-406e-ab93-834dc411be61" providerId="ADAL" clId="{A2ADE347-688E-46DB-B3C6-817CB891272A}" dt="2023-10-11T15:55:36.907" v="229" actId="47"/>
        <pc:sldMkLst>
          <pc:docMk/>
          <pc:sldMk cId="1408804810" sldId="380"/>
        </pc:sldMkLst>
      </pc:sldChg>
      <pc:sldChg chg="addSp delSp modSp add mod">
        <pc:chgData name="Caron,Jean-François (ECCC)" userId="3c31ae67-c592-406e-ab93-834dc411be61" providerId="ADAL" clId="{A2ADE347-688E-46DB-B3C6-817CB891272A}" dt="2023-10-11T20:41:17.377" v="6482" actId="1035"/>
        <pc:sldMkLst>
          <pc:docMk/>
          <pc:sldMk cId="2225480481" sldId="380"/>
        </pc:sldMkLst>
        <pc:spChg chg="del">
          <ac:chgData name="Caron,Jean-François (ECCC)" userId="3c31ae67-c592-406e-ab93-834dc411be61" providerId="ADAL" clId="{A2ADE347-688E-46DB-B3C6-817CB891272A}" dt="2023-10-11T20:06:11.178" v="5472" actId="478"/>
          <ac:spMkLst>
            <pc:docMk/>
            <pc:sldMk cId="2225480481" sldId="380"/>
            <ac:spMk id="3" creationId="{00000000-0000-0000-0000-000000000000}"/>
          </ac:spMkLst>
        </pc:spChg>
        <pc:spChg chg="add mod">
          <ac:chgData name="Caron,Jean-François (ECCC)" userId="3c31ae67-c592-406e-ab93-834dc411be61" providerId="ADAL" clId="{A2ADE347-688E-46DB-B3C6-817CB891272A}" dt="2023-10-11T20:22:30.020" v="6374" actId="1038"/>
          <ac:spMkLst>
            <pc:docMk/>
            <pc:sldMk cId="2225480481" sldId="380"/>
            <ac:spMk id="8" creationId="{85B80873-8892-028E-FFAA-9564E81AE444}"/>
          </ac:spMkLst>
        </pc:spChg>
        <pc:spChg chg="add mod">
          <ac:chgData name="Caron,Jean-François (ECCC)" userId="3c31ae67-c592-406e-ab93-834dc411be61" providerId="ADAL" clId="{A2ADE347-688E-46DB-B3C6-817CB891272A}" dt="2023-10-11T20:13:31.642" v="6108" actId="1036"/>
          <ac:spMkLst>
            <pc:docMk/>
            <pc:sldMk cId="2225480481" sldId="380"/>
            <ac:spMk id="9" creationId="{6A4F7777-EA6D-F203-5616-8AE9352D35B9}"/>
          </ac:spMkLst>
        </pc:spChg>
        <pc:spChg chg="add del mod">
          <ac:chgData name="Caron,Jean-François (ECCC)" userId="3c31ae67-c592-406e-ab93-834dc411be61" providerId="ADAL" clId="{A2ADE347-688E-46DB-B3C6-817CB891272A}" dt="2023-10-11T20:07:44.257" v="5500" actId="478"/>
          <ac:spMkLst>
            <pc:docMk/>
            <pc:sldMk cId="2225480481" sldId="380"/>
            <ac:spMk id="10" creationId="{51AD510A-1CF9-ADD7-54C9-12A31509EA23}"/>
          </ac:spMkLst>
        </pc:spChg>
        <pc:spChg chg="add mod">
          <ac:chgData name="Caron,Jean-François (ECCC)" userId="3c31ae67-c592-406e-ab93-834dc411be61" providerId="ADAL" clId="{A2ADE347-688E-46DB-B3C6-817CB891272A}" dt="2023-10-11T20:13:31.642" v="6108" actId="1036"/>
          <ac:spMkLst>
            <pc:docMk/>
            <pc:sldMk cId="2225480481" sldId="380"/>
            <ac:spMk id="11" creationId="{E1562E6F-7E73-AC53-1D8C-5ADDB3C36E84}"/>
          </ac:spMkLst>
        </pc:spChg>
        <pc:spChg chg="add del mod">
          <ac:chgData name="Caron,Jean-François (ECCC)" userId="3c31ae67-c592-406e-ab93-834dc411be61" providerId="ADAL" clId="{A2ADE347-688E-46DB-B3C6-817CB891272A}" dt="2023-10-11T20:08:16.226" v="5560" actId="478"/>
          <ac:spMkLst>
            <pc:docMk/>
            <pc:sldMk cId="2225480481" sldId="380"/>
            <ac:spMk id="12" creationId="{07429ECE-00A5-9A10-CED4-8740221F2AFE}"/>
          </ac:spMkLst>
        </pc:spChg>
        <pc:spChg chg="add mod">
          <ac:chgData name="Caron,Jean-François (ECCC)" userId="3c31ae67-c592-406e-ab93-834dc411be61" providerId="ADAL" clId="{A2ADE347-688E-46DB-B3C6-817CB891272A}" dt="2023-10-11T20:13:31.642" v="6108" actId="1036"/>
          <ac:spMkLst>
            <pc:docMk/>
            <pc:sldMk cId="2225480481" sldId="380"/>
            <ac:spMk id="13" creationId="{416CD25C-DD5C-65F0-99EF-BE0C154A737B}"/>
          </ac:spMkLst>
        </pc:spChg>
        <pc:spChg chg="add mod">
          <ac:chgData name="Caron,Jean-François (ECCC)" userId="3c31ae67-c592-406e-ab93-834dc411be61" providerId="ADAL" clId="{A2ADE347-688E-46DB-B3C6-817CB891272A}" dt="2023-10-11T20:39:28.613" v="6466" actId="14100"/>
          <ac:spMkLst>
            <pc:docMk/>
            <pc:sldMk cId="2225480481" sldId="380"/>
            <ac:spMk id="14" creationId="{2F20D9DD-6906-056C-F315-D6660F966FC8}"/>
          </ac:spMkLst>
        </pc:spChg>
        <pc:spChg chg="add del mod">
          <ac:chgData name="Caron,Jean-François (ECCC)" userId="3c31ae67-c592-406e-ab93-834dc411be61" providerId="ADAL" clId="{A2ADE347-688E-46DB-B3C6-817CB891272A}" dt="2023-10-11T20:10:40.509" v="5753" actId="478"/>
          <ac:spMkLst>
            <pc:docMk/>
            <pc:sldMk cId="2225480481" sldId="380"/>
            <ac:spMk id="15" creationId="{31C0E37B-8E22-DC68-15BC-559C25C1FF2C}"/>
          </ac:spMkLst>
        </pc:spChg>
        <pc:spChg chg="add del mod">
          <ac:chgData name="Caron,Jean-François (ECCC)" userId="3c31ae67-c592-406e-ab93-834dc411be61" providerId="ADAL" clId="{A2ADE347-688E-46DB-B3C6-817CB891272A}" dt="2023-10-11T20:10:42.398" v="5754" actId="478"/>
          <ac:spMkLst>
            <pc:docMk/>
            <pc:sldMk cId="2225480481" sldId="380"/>
            <ac:spMk id="16" creationId="{32AFCDE4-3716-DFFA-9359-0024AE092B4E}"/>
          </ac:spMkLst>
        </pc:spChg>
        <pc:spChg chg="add mod">
          <ac:chgData name="Caron,Jean-François (ECCC)" userId="3c31ae67-c592-406e-ab93-834dc411be61" providerId="ADAL" clId="{A2ADE347-688E-46DB-B3C6-817CB891272A}" dt="2023-10-11T20:13:31.642" v="6108" actId="1036"/>
          <ac:spMkLst>
            <pc:docMk/>
            <pc:sldMk cId="2225480481" sldId="380"/>
            <ac:spMk id="17" creationId="{E38A7EBE-1876-8E9A-8DB3-17A06F1C365B}"/>
          </ac:spMkLst>
        </pc:spChg>
        <pc:spChg chg="add mod">
          <ac:chgData name="Caron,Jean-François (ECCC)" userId="3c31ae67-c592-406e-ab93-834dc411be61" providerId="ADAL" clId="{A2ADE347-688E-46DB-B3C6-817CB891272A}" dt="2023-10-11T20:39:20.036" v="6465" actId="14100"/>
          <ac:spMkLst>
            <pc:docMk/>
            <pc:sldMk cId="2225480481" sldId="380"/>
            <ac:spMk id="18" creationId="{2FB6768E-A80A-66B9-E7EF-E2595B1B8715}"/>
          </ac:spMkLst>
        </pc:spChg>
        <pc:spChg chg="add mod">
          <ac:chgData name="Caron,Jean-François (ECCC)" userId="3c31ae67-c592-406e-ab93-834dc411be61" providerId="ADAL" clId="{A2ADE347-688E-46DB-B3C6-817CB891272A}" dt="2023-10-11T20:13:31.642" v="6108" actId="1036"/>
          <ac:spMkLst>
            <pc:docMk/>
            <pc:sldMk cId="2225480481" sldId="380"/>
            <ac:spMk id="19" creationId="{15BDDB17-DDC5-4CD6-834C-8B67BA710F0F}"/>
          </ac:spMkLst>
        </pc:spChg>
        <pc:spChg chg="add mod">
          <ac:chgData name="Caron,Jean-François (ECCC)" userId="3c31ae67-c592-406e-ab93-834dc411be61" providerId="ADAL" clId="{A2ADE347-688E-46DB-B3C6-817CB891272A}" dt="2023-10-11T20:39:12.669" v="6464" actId="14100"/>
          <ac:spMkLst>
            <pc:docMk/>
            <pc:sldMk cId="2225480481" sldId="380"/>
            <ac:spMk id="20" creationId="{4799F889-66E7-F1CA-48DE-C365E86BEBF9}"/>
          </ac:spMkLst>
        </pc:spChg>
        <pc:spChg chg="add mod">
          <ac:chgData name="Caron,Jean-François (ECCC)" userId="3c31ae67-c592-406e-ab93-834dc411be61" providerId="ADAL" clId="{A2ADE347-688E-46DB-B3C6-817CB891272A}" dt="2023-10-11T20:13:31.642" v="6108" actId="1036"/>
          <ac:spMkLst>
            <pc:docMk/>
            <pc:sldMk cId="2225480481" sldId="380"/>
            <ac:spMk id="21" creationId="{7E618A15-50BC-D3D2-730F-12F206D1BFC0}"/>
          </ac:spMkLst>
        </pc:spChg>
        <pc:spChg chg="add mod">
          <ac:chgData name="Caron,Jean-François (ECCC)" userId="3c31ae67-c592-406e-ab93-834dc411be61" providerId="ADAL" clId="{A2ADE347-688E-46DB-B3C6-817CB891272A}" dt="2023-10-11T20:13:31.642" v="6108" actId="1036"/>
          <ac:spMkLst>
            <pc:docMk/>
            <pc:sldMk cId="2225480481" sldId="380"/>
            <ac:spMk id="22" creationId="{9557ACC2-7BDA-FD48-2667-F76328F2B788}"/>
          </ac:spMkLst>
        </pc:spChg>
        <pc:spChg chg="add mod">
          <ac:chgData name="Caron,Jean-François (ECCC)" userId="3c31ae67-c592-406e-ab93-834dc411be61" providerId="ADAL" clId="{A2ADE347-688E-46DB-B3C6-817CB891272A}" dt="2023-10-11T20:41:17.377" v="6482" actId="1035"/>
          <ac:spMkLst>
            <pc:docMk/>
            <pc:sldMk cId="2225480481" sldId="380"/>
            <ac:spMk id="23" creationId="{16052142-A613-1913-2DF5-A18AE5518772}"/>
          </ac:spMkLst>
        </pc:spChg>
        <pc:spChg chg="add mod">
          <ac:chgData name="Caron,Jean-François (ECCC)" userId="3c31ae67-c592-406e-ab93-834dc411be61" providerId="ADAL" clId="{A2ADE347-688E-46DB-B3C6-817CB891272A}" dt="2023-10-11T20:21:55.627" v="6348" actId="20577"/>
          <ac:spMkLst>
            <pc:docMk/>
            <pc:sldMk cId="2225480481" sldId="380"/>
            <ac:spMk id="24" creationId="{663E6233-0C21-8DE0-C852-2B60E57ECCE1}"/>
          </ac:spMkLst>
        </pc:spChg>
        <pc:spChg chg="add mod">
          <ac:chgData name="Caron,Jean-François (ECCC)" userId="3c31ae67-c592-406e-ab93-834dc411be61" providerId="ADAL" clId="{A2ADE347-688E-46DB-B3C6-817CB891272A}" dt="2023-10-11T20:21:48.788" v="6340" actId="20577"/>
          <ac:spMkLst>
            <pc:docMk/>
            <pc:sldMk cId="2225480481" sldId="380"/>
            <ac:spMk id="25" creationId="{66EAB5A6-FF04-A15F-D775-45E49BFA95A0}"/>
          </ac:spMkLst>
        </pc:spChg>
        <pc:picChg chg="add mod">
          <ac:chgData name="Caron,Jean-François (ECCC)" userId="3c31ae67-c592-406e-ab93-834dc411be61" providerId="ADAL" clId="{A2ADE347-688E-46DB-B3C6-817CB891272A}" dt="2023-10-11T20:13:31.642" v="6108" actId="1036"/>
          <ac:picMkLst>
            <pc:docMk/>
            <pc:sldMk cId="2225480481" sldId="380"/>
            <ac:picMk id="2" creationId="{89A8281F-330B-F9C2-C308-B2E0A99265D2}"/>
          </ac:picMkLst>
        </pc:picChg>
        <pc:picChg chg="add mod">
          <ac:chgData name="Caron,Jean-François (ECCC)" userId="3c31ae67-c592-406e-ab93-834dc411be61" providerId="ADAL" clId="{A2ADE347-688E-46DB-B3C6-817CB891272A}" dt="2023-10-11T20:13:31.642" v="6108" actId="1036"/>
          <ac:picMkLst>
            <pc:docMk/>
            <pc:sldMk cId="2225480481" sldId="380"/>
            <ac:picMk id="4" creationId="{990345F4-DD79-B396-00CE-3ABC8A9BF184}"/>
          </ac:picMkLst>
        </pc:picChg>
        <pc:picChg chg="add mod">
          <ac:chgData name="Caron,Jean-François (ECCC)" userId="3c31ae67-c592-406e-ab93-834dc411be61" providerId="ADAL" clId="{A2ADE347-688E-46DB-B3C6-817CB891272A}" dt="2023-10-11T20:13:31.642" v="6108" actId="1036"/>
          <ac:picMkLst>
            <pc:docMk/>
            <pc:sldMk cId="2225480481" sldId="380"/>
            <ac:picMk id="6" creationId="{5354BAA2-1C9A-0F42-3392-32BAA167447C}"/>
          </ac:picMkLst>
        </pc:picChg>
        <pc:picChg chg="add mod">
          <ac:chgData name="Caron,Jean-François (ECCC)" userId="3c31ae67-c592-406e-ab93-834dc411be61" providerId="ADAL" clId="{A2ADE347-688E-46DB-B3C6-817CB891272A}" dt="2023-10-11T20:13:31.642" v="6108" actId="1036"/>
          <ac:picMkLst>
            <pc:docMk/>
            <pc:sldMk cId="2225480481" sldId="380"/>
            <ac:picMk id="7" creationId="{A557ED28-D666-0C8B-0E80-4108DD00B806}"/>
          </ac:picMkLst>
        </pc:picChg>
        <pc:picChg chg="del">
          <ac:chgData name="Caron,Jean-François (ECCC)" userId="3c31ae67-c592-406e-ab93-834dc411be61" providerId="ADAL" clId="{A2ADE347-688E-46DB-B3C6-817CB891272A}" dt="2023-10-11T20:05:25.244" v="5449" actId="478"/>
          <ac:picMkLst>
            <pc:docMk/>
            <pc:sldMk cId="2225480481" sldId="380"/>
            <ac:picMk id="37" creationId="{13FB40E3-63F8-5939-8B1F-43D7EB4F38B4}"/>
          </ac:picMkLst>
        </pc:picChg>
        <pc:picChg chg="del">
          <ac:chgData name="Caron,Jean-François (ECCC)" userId="3c31ae67-c592-406e-ab93-834dc411be61" providerId="ADAL" clId="{A2ADE347-688E-46DB-B3C6-817CB891272A}" dt="2023-10-11T20:05:25.943" v="5450" actId="478"/>
          <ac:picMkLst>
            <pc:docMk/>
            <pc:sldMk cId="2225480481" sldId="380"/>
            <ac:picMk id="41" creationId="{E2828D71-053F-DE24-08FC-8A86370B5A3F}"/>
          </ac:picMkLst>
        </pc:picChg>
        <pc:picChg chg="del">
          <ac:chgData name="Caron,Jean-François (ECCC)" userId="3c31ae67-c592-406e-ab93-834dc411be61" providerId="ADAL" clId="{A2ADE347-688E-46DB-B3C6-817CB891272A}" dt="2023-10-11T20:05:26.578" v="5451" actId="478"/>
          <ac:picMkLst>
            <pc:docMk/>
            <pc:sldMk cId="2225480481" sldId="380"/>
            <ac:picMk id="43" creationId="{3171A7A8-C680-6B85-4F78-C5C21F1855BC}"/>
          </ac:picMkLst>
        </pc:picChg>
        <pc:picChg chg="del">
          <ac:chgData name="Caron,Jean-François (ECCC)" userId="3c31ae67-c592-406e-ab93-834dc411be61" providerId="ADAL" clId="{A2ADE347-688E-46DB-B3C6-817CB891272A}" dt="2023-10-11T20:05:27.239" v="5452" actId="478"/>
          <ac:picMkLst>
            <pc:docMk/>
            <pc:sldMk cId="2225480481" sldId="380"/>
            <ac:picMk id="45" creationId="{8CD202CB-0079-35AE-3794-3C924CC85F88}"/>
          </ac:picMkLst>
        </pc:picChg>
        <pc:picChg chg="del">
          <ac:chgData name="Caron,Jean-François (ECCC)" userId="3c31ae67-c592-406e-ab93-834dc411be61" providerId="ADAL" clId="{A2ADE347-688E-46DB-B3C6-817CB891272A}" dt="2023-10-11T20:05:27.895" v="5453" actId="478"/>
          <ac:picMkLst>
            <pc:docMk/>
            <pc:sldMk cId="2225480481" sldId="380"/>
            <ac:picMk id="47" creationId="{5C8EB90C-6BB2-7DB3-823B-EE44FDE64403}"/>
          </ac:picMkLst>
        </pc:picChg>
      </pc:sldChg>
      <pc:sldChg chg="del">
        <pc:chgData name="Caron,Jean-François (ECCC)" userId="3c31ae67-c592-406e-ab93-834dc411be61" providerId="ADAL" clId="{A2ADE347-688E-46DB-B3C6-817CB891272A}" dt="2023-10-11T15:55:36.907" v="229" actId="47"/>
        <pc:sldMkLst>
          <pc:docMk/>
          <pc:sldMk cId="1102441028" sldId="381"/>
        </pc:sldMkLst>
      </pc:sldChg>
      <pc:sldChg chg="addSp modSp new mod">
        <pc:chgData name="Caron,Jean-François (ECCC)" userId="3c31ae67-c592-406e-ab93-834dc411be61" providerId="ADAL" clId="{A2ADE347-688E-46DB-B3C6-817CB891272A}" dt="2023-10-11T20:35:11.153" v="6461" actId="1037"/>
        <pc:sldMkLst>
          <pc:docMk/>
          <pc:sldMk cId="2064544353" sldId="381"/>
        </pc:sldMkLst>
        <pc:spChg chg="add mod">
          <ac:chgData name="Caron,Jean-François (ECCC)" userId="3c31ae67-c592-406e-ab93-834dc411be61" providerId="ADAL" clId="{A2ADE347-688E-46DB-B3C6-817CB891272A}" dt="2023-10-11T20:35:11.153" v="6461" actId="1037"/>
          <ac:spMkLst>
            <pc:docMk/>
            <pc:sldMk cId="2064544353" sldId="381"/>
            <ac:spMk id="2" creationId="{F6EEE97C-D5F3-8CA9-1783-E9547C153243}"/>
          </ac:spMkLst>
        </pc:spChg>
      </pc:sldChg>
      <pc:sldChg chg="del">
        <pc:chgData name="Caron,Jean-François (ECCC)" userId="3c31ae67-c592-406e-ab93-834dc411be61" providerId="ADAL" clId="{A2ADE347-688E-46DB-B3C6-817CB891272A}" dt="2023-10-11T15:55:36.907" v="229" actId="47"/>
        <pc:sldMkLst>
          <pc:docMk/>
          <pc:sldMk cId="3636753870" sldId="382"/>
        </pc:sldMkLst>
      </pc:sldChg>
      <pc:sldChg chg="addSp delSp modSp add mod">
        <pc:chgData name="Caron,Jean-François (ECCC)" userId="3c31ae67-c592-406e-ab93-834dc411be61" providerId="ADAL" clId="{A2ADE347-688E-46DB-B3C6-817CB891272A}" dt="2023-10-11T20:49:25.782" v="6705" actId="1036"/>
        <pc:sldMkLst>
          <pc:docMk/>
          <pc:sldMk cId="3884501415" sldId="382"/>
        </pc:sldMkLst>
        <pc:spChg chg="del">
          <ac:chgData name="Caron,Jean-François (ECCC)" userId="3c31ae67-c592-406e-ab93-834dc411be61" providerId="ADAL" clId="{A2ADE347-688E-46DB-B3C6-817CB891272A}" dt="2023-10-11T20:32:44.406" v="6447" actId="478"/>
          <ac:spMkLst>
            <pc:docMk/>
            <pc:sldMk cId="3884501415" sldId="382"/>
            <ac:spMk id="3" creationId="{00000000-0000-0000-0000-000000000000}"/>
          </ac:spMkLst>
        </pc:spChg>
        <pc:spChg chg="mod">
          <ac:chgData name="Caron,Jean-François (ECCC)" userId="3c31ae67-c592-406e-ab93-834dc411be61" providerId="ADAL" clId="{A2ADE347-688E-46DB-B3C6-817CB891272A}" dt="2023-10-11T20:47:22.435" v="6646" actId="20577"/>
          <ac:spMkLst>
            <pc:docMk/>
            <pc:sldMk cId="3884501415" sldId="382"/>
            <ac:spMk id="5" creationId="{7B3D7010-E1A4-7175-1946-2AA5F34E9E7C}"/>
          </ac:spMkLst>
        </pc:spChg>
        <pc:spChg chg="add mod">
          <ac:chgData name="Caron,Jean-François (ECCC)" userId="3c31ae67-c592-406e-ab93-834dc411be61" providerId="ADAL" clId="{A2ADE347-688E-46DB-B3C6-817CB891272A}" dt="2023-10-11T20:47:12.408" v="6616" actId="1036"/>
          <ac:spMkLst>
            <pc:docMk/>
            <pc:sldMk cId="3884501415" sldId="382"/>
            <ac:spMk id="7" creationId="{64837E40-A433-4ECC-F924-5A89C646768C}"/>
          </ac:spMkLst>
        </pc:spChg>
        <pc:spChg chg="add mod">
          <ac:chgData name="Caron,Jean-François (ECCC)" userId="3c31ae67-c592-406e-ab93-834dc411be61" providerId="ADAL" clId="{A2ADE347-688E-46DB-B3C6-817CB891272A}" dt="2023-10-11T20:46:59.973" v="6594" actId="207"/>
          <ac:spMkLst>
            <pc:docMk/>
            <pc:sldMk cId="3884501415" sldId="382"/>
            <ac:spMk id="9" creationId="{C045FA5F-171D-F428-5657-BAAB1E8AAD75}"/>
          </ac:spMkLst>
        </pc:spChg>
        <pc:spChg chg="add mod">
          <ac:chgData name="Caron,Jean-François (ECCC)" userId="3c31ae67-c592-406e-ab93-834dc411be61" providerId="ADAL" clId="{A2ADE347-688E-46DB-B3C6-817CB891272A}" dt="2023-10-11T20:49:01.809" v="6690" actId="208"/>
          <ac:spMkLst>
            <pc:docMk/>
            <pc:sldMk cId="3884501415" sldId="382"/>
            <ac:spMk id="10" creationId="{5D5458C7-9F74-6C63-F158-F4922C02EA15}"/>
          </ac:spMkLst>
        </pc:spChg>
        <pc:spChg chg="add mod">
          <ac:chgData name="Caron,Jean-François (ECCC)" userId="3c31ae67-c592-406e-ab93-834dc411be61" providerId="ADAL" clId="{A2ADE347-688E-46DB-B3C6-817CB891272A}" dt="2023-10-11T20:49:25.782" v="6705" actId="1036"/>
          <ac:spMkLst>
            <pc:docMk/>
            <pc:sldMk cId="3884501415" sldId="382"/>
            <ac:spMk id="11" creationId="{C12AF5D5-FB64-B057-1B12-435F2B180C0E}"/>
          </ac:spMkLst>
        </pc:spChg>
        <pc:picChg chg="add mod">
          <ac:chgData name="Caron,Jean-François (ECCC)" userId="3c31ae67-c592-406e-ab93-834dc411be61" providerId="ADAL" clId="{A2ADE347-688E-46DB-B3C6-817CB891272A}" dt="2023-10-11T20:46:51.184" v="6575" actId="1035"/>
          <ac:picMkLst>
            <pc:docMk/>
            <pc:sldMk cId="3884501415" sldId="382"/>
            <ac:picMk id="4" creationId="{5EEE09EA-EFC6-29F3-0FB7-2D7F16C1CE0E}"/>
          </ac:picMkLst>
        </pc:picChg>
        <pc:picChg chg="del">
          <ac:chgData name="Caron,Jean-François (ECCC)" userId="3c31ae67-c592-406e-ab93-834dc411be61" providerId="ADAL" clId="{A2ADE347-688E-46DB-B3C6-817CB891272A}" dt="2023-10-11T20:32:47.357" v="6448" actId="478"/>
          <ac:picMkLst>
            <pc:docMk/>
            <pc:sldMk cId="3884501415" sldId="382"/>
            <ac:picMk id="37" creationId="{13FB40E3-63F8-5939-8B1F-43D7EB4F38B4}"/>
          </ac:picMkLst>
        </pc:picChg>
        <pc:picChg chg="del">
          <ac:chgData name="Caron,Jean-François (ECCC)" userId="3c31ae67-c592-406e-ab93-834dc411be61" providerId="ADAL" clId="{A2ADE347-688E-46DB-B3C6-817CB891272A}" dt="2023-10-11T20:32:47.357" v="6448" actId="478"/>
          <ac:picMkLst>
            <pc:docMk/>
            <pc:sldMk cId="3884501415" sldId="382"/>
            <ac:picMk id="41" creationId="{E2828D71-053F-DE24-08FC-8A86370B5A3F}"/>
          </ac:picMkLst>
        </pc:picChg>
        <pc:picChg chg="del">
          <ac:chgData name="Caron,Jean-François (ECCC)" userId="3c31ae67-c592-406e-ab93-834dc411be61" providerId="ADAL" clId="{A2ADE347-688E-46DB-B3C6-817CB891272A}" dt="2023-10-11T20:32:47.357" v="6448" actId="478"/>
          <ac:picMkLst>
            <pc:docMk/>
            <pc:sldMk cId="3884501415" sldId="382"/>
            <ac:picMk id="43" creationId="{3171A7A8-C680-6B85-4F78-C5C21F1855BC}"/>
          </ac:picMkLst>
        </pc:picChg>
        <pc:picChg chg="del">
          <ac:chgData name="Caron,Jean-François (ECCC)" userId="3c31ae67-c592-406e-ab93-834dc411be61" providerId="ADAL" clId="{A2ADE347-688E-46DB-B3C6-817CB891272A}" dt="2023-10-11T20:32:47.357" v="6448" actId="478"/>
          <ac:picMkLst>
            <pc:docMk/>
            <pc:sldMk cId="3884501415" sldId="382"/>
            <ac:picMk id="45" creationId="{8CD202CB-0079-35AE-3794-3C924CC85F88}"/>
          </ac:picMkLst>
        </pc:picChg>
        <pc:picChg chg="del">
          <ac:chgData name="Caron,Jean-François (ECCC)" userId="3c31ae67-c592-406e-ab93-834dc411be61" providerId="ADAL" clId="{A2ADE347-688E-46DB-B3C6-817CB891272A}" dt="2023-10-11T20:32:47.357" v="6448" actId="478"/>
          <ac:picMkLst>
            <pc:docMk/>
            <pc:sldMk cId="3884501415" sldId="382"/>
            <ac:picMk id="47" creationId="{5C8EB90C-6BB2-7DB3-823B-EE44FDE64403}"/>
          </ac:picMkLst>
        </pc:picChg>
      </pc:sldChg>
      <pc:sldChg chg="del">
        <pc:chgData name="Caron,Jean-François (ECCC)" userId="3c31ae67-c592-406e-ab93-834dc411be61" providerId="ADAL" clId="{A2ADE347-688E-46DB-B3C6-817CB891272A}" dt="2023-10-11T15:55:36.907" v="229" actId="47"/>
        <pc:sldMkLst>
          <pc:docMk/>
          <pc:sldMk cId="178279559" sldId="383"/>
        </pc:sldMkLst>
      </pc:sldChg>
      <pc:sldChg chg="addSp delSp modSp add mod ord">
        <pc:chgData name="Caron,Jean-François (ECCC)" userId="3c31ae67-c592-406e-ab93-834dc411be61" providerId="ADAL" clId="{A2ADE347-688E-46DB-B3C6-817CB891272A}" dt="2023-10-11T21:11:47.985" v="7479" actId="20577"/>
        <pc:sldMkLst>
          <pc:docMk/>
          <pc:sldMk cId="1906131093" sldId="383"/>
        </pc:sldMkLst>
        <pc:spChg chg="mod">
          <ac:chgData name="Caron,Jean-François (ECCC)" userId="3c31ae67-c592-406e-ab93-834dc411be61" providerId="ADAL" clId="{A2ADE347-688E-46DB-B3C6-817CB891272A}" dt="2023-10-11T21:11:47.985" v="7479" actId="20577"/>
          <ac:spMkLst>
            <pc:docMk/>
            <pc:sldMk cId="1906131093" sldId="383"/>
            <ac:spMk id="5" creationId="{7B3D7010-E1A4-7175-1946-2AA5F34E9E7C}"/>
          </ac:spMkLst>
        </pc:spChg>
        <pc:spChg chg="del">
          <ac:chgData name="Caron,Jean-François (ECCC)" userId="3c31ae67-c592-406e-ab93-834dc411be61" providerId="ADAL" clId="{A2ADE347-688E-46DB-B3C6-817CB891272A}" dt="2023-10-11T20:57:37.222" v="6715" actId="478"/>
          <ac:spMkLst>
            <pc:docMk/>
            <pc:sldMk cId="1906131093" sldId="383"/>
            <ac:spMk id="7" creationId="{64837E40-A433-4ECC-F924-5A89C646768C}"/>
          </ac:spMkLst>
        </pc:spChg>
        <pc:spChg chg="del">
          <ac:chgData name="Caron,Jean-François (ECCC)" userId="3c31ae67-c592-406e-ab93-834dc411be61" providerId="ADAL" clId="{A2ADE347-688E-46DB-B3C6-817CB891272A}" dt="2023-10-11T20:57:40.207" v="6717" actId="478"/>
          <ac:spMkLst>
            <pc:docMk/>
            <pc:sldMk cId="1906131093" sldId="383"/>
            <ac:spMk id="9" creationId="{C045FA5F-171D-F428-5657-BAAB1E8AAD75}"/>
          </ac:spMkLst>
        </pc:spChg>
        <pc:spChg chg="del">
          <ac:chgData name="Caron,Jean-François (ECCC)" userId="3c31ae67-c592-406e-ab93-834dc411be61" providerId="ADAL" clId="{A2ADE347-688E-46DB-B3C6-817CB891272A}" dt="2023-10-11T20:57:41.920" v="6718" actId="478"/>
          <ac:spMkLst>
            <pc:docMk/>
            <pc:sldMk cId="1906131093" sldId="383"/>
            <ac:spMk id="10" creationId="{5D5458C7-9F74-6C63-F158-F4922C02EA15}"/>
          </ac:spMkLst>
        </pc:spChg>
        <pc:spChg chg="del">
          <ac:chgData name="Caron,Jean-François (ECCC)" userId="3c31ae67-c592-406e-ab93-834dc411be61" providerId="ADAL" clId="{A2ADE347-688E-46DB-B3C6-817CB891272A}" dt="2023-10-11T20:57:41.920" v="6718" actId="478"/>
          <ac:spMkLst>
            <pc:docMk/>
            <pc:sldMk cId="1906131093" sldId="383"/>
            <ac:spMk id="11" creationId="{C12AF5D5-FB64-B057-1B12-435F2B180C0E}"/>
          </ac:spMkLst>
        </pc:spChg>
        <pc:spChg chg="add mod">
          <ac:chgData name="Caron,Jean-François (ECCC)" userId="3c31ae67-c592-406e-ab93-834dc411be61" providerId="ADAL" clId="{A2ADE347-688E-46DB-B3C6-817CB891272A}" dt="2023-10-11T21:05:30.975" v="7379" actId="1038"/>
          <ac:spMkLst>
            <pc:docMk/>
            <pc:sldMk cId="1906131093" sldId="383"/>
            <ac:spMk id="12" creationId="{A8654A05-1CA4-06DB-5DA2-FCE54A4937FE}"/>
          </ac:spMkLst>
        </pc:spChg>
        <pc:spChg chg="add mod">
          <ac:chgData name="Caron,Jean-François (ECCC)" userId="3c31ae67-c592-406e-ab93-834dc411be61" providerId="ADAL" clId="{A2ADE347-688E-46DB-B3C6-817CB891272A}" dt="2023-10-11T21:05:00.314" v="7337" actId="1038"/>
          <ac:spMkLst>
            <pc:docMk/>
            <pc:sldMk cId="1906131093" sldId="383"/>
            <ac:spMk id="13" creationId="{38140460-BB1F-4462-1276-8B6FFDDD0C75}"/>
          </ac:spMkLst>
        </pc:spChg>
        <pc:spChg chg="add mod">
          <ac:chgData name="Caron,Jean-François (ECCC)" userId="3c31ae67-c592-406e-ab93-834dc411be61" providerId="ADAL" clId="{A2ADE347-688E-46DB-B3C6-817CB891272A}" dt="2023-10-11T21:05:42.276" v="7390" actId="20577"/>
          <ac:spMkLst>
            <pc:docMk/>
            <pc:sldMk cId="1906131093" sldId="383"/>
            <ac:spMk id="14" creationId="{40F3B2C7-6350-AD50-53EC-C810B8FFBB1B}"/>
          </ac:spMkLst>
        </pc:spChg>
        <pc:spChg chg="add mod">
          <ac:chgData name="Caron,Jean-François (ECCC)" userId="3c31ae67-c592-406e-ab93-834dc411be61" providerId="ADAL" clId="{A2ADE347-688E-46DB-B3C6-817CB891272A}" dt="2023-10-11T21:07:52.176" v="7417" actId="1038"/>
          <ac:spMkLst>
            <pc:docMk/>
            <pc:sldMk cId="1906131093" sldId="383"/>
            <ac:spMk id="18" creationId="{06C09565-31FA-D83F-B651-19DBD497B9F3}"/>
          </ac:spMkLst>
        </pc:spChg>
        <pc:picChg chg="add del mod">
          <ac:chgData name="Caron,Jean-François (ECCC)" userId="3c31ae67-c592-406e-ab93-834dc411be61" providerId="ADAL" clId="{A2ADE347-688E-46DB-B3C6-817CB891272A}" dt="2023-10-11T20:57:44.629" v="6720" actId="478"/>
          <ac:picMkLst>
            <pc:docMk/>
            <pc:sldMk cId="1906131093" sldId="383"/>
            <ac:picMk id="3" creationId="{91A8C026-F99C-FAEC-8CF1-DD99A56559EE}"/>
          </ac:picMkLst>
        </pc:picChg>
        <pc:picChg chg="del">
          <ac:chgData name="Caron,Jean-François (ECCC)" userId="3c31ae67-c592-406e-ab93-834dc411be61" providerId="ADAL" clId="{A2ADE347-688E-46DB-B3C6-817CB891272A}" dt="2023-10-11T20:57:37.974" v="6716" actId="478"/>
          <ac:picMkLst>
            <pc:docMk/>
            <pc:sldMk cId="1906131093" sldId="383"/>
            <ac:picMk id="4" creationId="{5EEE09EA-EFC6-29F3-0FB7-2D7F16C1CE0E}"/>
          </ac:picMkLst>
        </pc:picChg>
        <pc:picChg chg="add mod modCrop">
          <ac:chgData name="Caron,Jean-François (ECCC)" userId="3c31ae67-c592-406e-ab93-834dc411be61" providerId="ADAL" clId="{A2ADE347-688E-46DB-B3C6-817CB891272A}" dt="2023-10-11T21:02:54.874" v="7098" actId="1037"/>
          <ac:picMkLst>
            <pc:docMk/>
            <pc:sldMk cId="1906131093" sldId="383"/>
            <ac:picMk id="8" creationId="{DE9D3A7B-8927-8D45-1C69-A7D09D8A595C}"/>
          </ac:picMkLst>
        </pc:picChg>
        <pc:picChg chg="add mod ord modCrop">
          <ac:chgData name="Caron,Jean-François (ECCC)" userId="3c31ae67-c592-406e-ab93-834dc411be61" providerId="ADAL" clId="{A2ADE347-688E-46DB-B3C6-817CB891272A}" dt="2023-10-11T21:02:54.874" v="7098" actId="1037"/>
          <ac:picMkLst>
            <pc:docMk/>
            <pc:sldMk cId="1906131093" sldId="383"/>
            <ac:picMk id="16" creationId="{F0A2DEA7-2C77-4777-C327-37630EBD47E2}"/>
          </ac:picMkLst>
        </pc:picChg>
      </pc:sldChg>
      <pc:sldChg chg="del">
        <pc:chgData name="Caron,Jean-François (ECCC)" userId="3c31ae67-c592-406e-ab93-834dc411be61" providerId="ADAL" clId="{A2ADE347-688E-46DB-B3C6-817CB891272A}" dt="2023-10-11T15:55:36.907" v="229" actId="47"/>
        <pc:sldMkLst>
          <pc:docMk/>
          <pc:sldMk cId="2530444411" sldId="384"/>
        </pc:sldMkLst>
      </pc:sldChg>
      <pc:sldChg chg="del">
        <pc:chgData name="Caron,Jean-François (ECCC)" userId="3c31ae67-c592-406e-ab93-834dc411be61" providerId="ADAL" clId="{A2ADE347-688E-46DB-B3C6-817CB891272A}" dt="2023-10-11T15:55:36.907" v="229" actId="47"/>
        <pc:sldMkLst>
          <pc:docMk/>
          <pc:sldMk cId="3297182003" sldId="385"/>
        </pc:sldMkLst>
      </pc:sldChg>
      <pc:sldChg chg="del">
        <pc:chgData name="Caron,Jean-François (ECCC)" userId="3c31ae67-c592-406e-ab93-834dc411be61" providerId="ADAL" clId="{A2ADE347-688E-46DB-B3C6-817CB891272A}" dt="2023-10-11T15:55:36.907" v="229" actId="47"/>
        <pc:sldMkLst>
          <pc:docMk/>
          <pc:sldMk cId="2227961285" sldId="386"/>
        </pc:sldMkLst>
      </pc:sldChg>
      <pc:sldChg chg="del">
        <pc:chgData name="Caron,Jean-François (ECCC)" userId="3c31ae67-c592-406e-ab93-834dc411be61" providerId="ADAL" clId="{A2ADE347-688E-46DB-B3C6-817CB891272A}" dt="2023-10-11T15:55:36.907" v="229" actId="47"/>
        <pc:sldMkLst>
          <pc:docMk/>
          <pc:sldMk cId="2995203619" sldId="387"/>
        </pc:sldMkLst>
      </pc:sldChg>
      <pc:sldChg chg="del">
        <pc:chgData name="Caron,Jean-François (ECCC)" userId="3c31ae67-c592-406e-ab93-834dc411be61" providerId="ADAL" clId="{A2ADE347-688E-46DB-B3C6-817CB891272A}" dt="2023-10-11T15:55:36.907" v="229" actId="47"/>
        <pc:sldMkLst>
          <pc:docMk/>
          <pc:sldMk cId="3920242443" sldId="389"/>
        </pc:sldMkLst>
      </pc:sldChg>
      <pc:sldChg chg="del">
        <pc:chgData name="Caron,Jean-François (ECCC)" userId="3c31ae67-c592-406e-ab93-834dc411be61" providerId="ADAL" clId="{A2ADE347-688E-46DB-B3C6-817CB891272A}" dt="2023-10-11T15:55:36.907" v="229" actId="47"/>
        <pc:sldMkLst>
          <pc:docMk/>
          <pc:sldMk cId="1398790557" sldId="390"/>
        </pc:sldMkLst>
      </pc:sldChg>
      <pc:sldChg chg="del">
        <pc:chgData name="Caron,Jean-François (ECCC)" userId="3c31ae67-c592-406e-ab93-834dc411be61" providerId="ADAL" clId="{A2ADE347-688E-46DB-B3C6-817CB891272A}" dt="2023-10-11T15:55:36.907" v="229" actId="47"/>
        <pc:sldMkLst>
          <pc:docMk/>
          <pc:sldMk cId="783138748" sldId="391"/>
        </pc:sldMkLst>
      </pc:sldChg>
      <pc:sldChg chg="del">
        <pc:chgData name="Caron,Jean-François (ECCC)" userId="3c31ae67-c592-406e-ab93-834dc411be61" providerId="ADAL" clId="{A2ADE347-688E-46DB-B3C6-817CB891272A}" dt="2023-10-11T15:55:36.907" v="229" actId="47"/>
        <pc:sldMkLst>
          <pc:docMk/>
          <pc:sldMk cId="584157501" sldId="393"/>
        </pc:sldMkLst>
      </pc:sldChg>
      <pc:sldChg chg="del">
        <pc:chgData name="Caron,Jean-François (ECCC)" userId="3c31ae67-c592-406e-ab93-834dc411be61" providerId="ADAL" clId="{A2ADE347-688E-46DB-B3C6-817CB891272A}" dt="2023-10-11T15:55:36.907" v="229" actId="47"/>
        <pc:sldMkLst>
          <pc:docMk/>
          <pc:sldMk cId="4257571890" sldId="394"/>
        </pc:sldMkLst>
      </pc:sldChg>
      <pc:sldChg chg="del">
        <pc:chgData name="Caron,Jean-François (ECCC)" userId="3c31ae67-c592-406e-ab93-834dc411be61" providerId="ADAL" clId="{A2ADE347-688E-46DB-B3C6-817CB891272A}" dt="2023-10-11T15:55:36.907" v="229" actId="47"/>
        <pc:sldMkLst>
          <pc:docMk/>
          <pc:sldMk cId="1636773753" sldId="396"/>
        </pc:sldMkLst>
      </pc:sldChg>
      <pc:sldChg chg="del">
        <pc:chgData name="Caron,Jean-François (ECCC)" userId="3c31ae67-c592-406e-ab93-834dc411be61" providerId="ADAL" clId="{A2ADE347-688E-46DB-B3C6-817CB891272A}" dt="2023-10-11T15:55:36.907" v="229" actId="47"/>
        <pc:sldMkLst>
          <pc:docMk/>
          <pc:sldMk cId="313606367" sldId="397"/>
        </pc:sldMkLst>
      </pc:sldChg>
      <pc:sldChg chg="del">
        <pc:chgData name="Caron,Jean-François (ECCC)" userId="3c31ae67-c592-406e-ab93-834dc411be61" providerId="ADAL" clId="{A2ADE347-688E-46DB-B3C6-817CB891272A}" dt="2023-10-11T15:55:36.907" v="229" actId="47"/>
        <pc:sldMkLst>
          <pc:docMk/>
          <pc:sldMk cId="3904889437" sldId="398"/>
        </pc:sldMkLst>
      </pc:sldChg>
      <pc:sldChg chg="del">
        <pc:chgData name="Caron,Jean-François (ECCC)" userId="3c31ae67-c592-406e-ab93-834dc411be61" providerId="ADAL" clId="{A2ADE347-688E-46DB-B3C6-817CB891272A}" dt="2023-10-11T15:55:36.907" v="229" actId="47"/>
        <pc:sldMkLst>
          <pc:docMk/>
          <pc:sldMk cId="2812324258" sldId="399"/>
        </pc:sldMkLst>
      </pc:sldChg>
      <pc:sldChg chg="del">
        <pc:chgData name="Caron,Jean-François (ECCC)" userId="3c31ae67-c592-406e-ab93-834dc411be61" providerId="ADAL" clId="{A2ADE347-688E-46DB-B3C6-817CB891272A}" dt="2023-10-11T15:55:36.907" v="229" actId="47"/>
        <pc:sldMkLst>
          <pc:docMk/>
          <pc:sldMk cId="1577422950" sldId="401"/>
        </pc:sldMkLst>
      </pc:sldChg>
      <pc:sldChg chg="del">
        <pc:chgData name="Caron,Jean-François (ECCC)" userId="3c31ae67-c592-406e-ab93-834dc411be61" providerId="ADAL" clId="{A2ADE347-688E-46DB-B3C6-817CB891272A}" dt="2023-10-11T15:55:36.907" v="229" actId="47"/>
        <pc:sldMkLst>
          <pc:docMk/>
          <pc:sldMk cId="78473881" sldId="409"/>
        </pc:sldMkLst>
      </pc:sldChg>
      <pc:sldChg chg="del">
        <pc:chgData name="Caron,Jean-François (ECCC)" userId="3c31ae67-c592-406e-ab93-834dc411be61" providerId="ADAL" clId="{A2ADE347-688E-46DB-B3C6-817CB891272A}" dt="2023-10-11T15:55:36.907" v="229" actId="47"/>
        <pc:sldMkLst>
          <pc:docMk/>
          <pc:sldMk cId="745302024" sldId="410"/>
        </pc:sldMkLst>
      </pc:sldChg>
      <pc:sldChg chg="del">
        <pc:chgData name="Caron,Jean-François (ECCC)" userId="3c31ae67-c592-406e-ab93-834dc411be61" providerId="ADAL" clId="{A2ADE347-688E-46DB-B3C6-817CB891272A}" dt="2023-10-11T15:55:36.907" v="229" actId="47"/>
        <pc:sldMkLst>
          <pc:docMk/>
          <pc:sldMk cId="2190809586" sldId="411"/>
        </pc:sldMkLst>
      </pc:sldChg>
      <pc:sldChg chg="del">
        <pc:chgData name="Caron,Jean-François (ECCC)" userId="3c31ae67-c592-406e-ab93-834dc411be61" providerId="ADAL" clId="{A2ADE347-688E-46DB-B3C6-817CB891272A}" dt="2023-10-11T15:55:36.907" v="229" actId="47"/>
        <pc:sldMkLst>
          <pc:docMk/>
          <pc:sldMk cId="3539800130" sldId="412"/>
        </pc:sldMkLst>
      </pc:sldChg>
      <pc:sldChg chg="del">
        <pc:chgData name="Caron,Jean-François (ECCC)" userId="3c31ae67-c592-406e-ab93-834dc411be61" providerId="ADAL" clId="{A2ADE347-688E-46DB-B3C6-817CB891272A}" dt="2023-10-11T15:55:36.907" v="229" actId="47"/>
        <pc:sldMkLst>
          <pc:docMk/>
          <pc:sldMk cId="3367225778" sldId="413"/>
        </pc:sldMkLst>
      </pc:sldChg>
      <pc:sldChg chg="del">
        <pc:chgData name="Caron,Jean-François (ECCC)" userId="3c31ae67-c592-406e-ab93-834dc411be61" providerId="ADAL" clId="{A2ADE347-688E-46DB-B3C6-817CB891272A}" dt="2023-10-11T15:55:36.907" v="229" actId="47"/>
        <pc:sldMkLst>
          <pc:docMk/>
          <pc:sldMk cId="4210905757" sldId="414"/>
        </pc:sldMkLst>
      </pc:sldChg>
      <pc:sldChg chg="del">
        <pc:chgData name="Caron,Jean-François (ECCC)" userId="3c31ae67-c592-406e-ab93-834dc411be61" providerId="ADAL" clId="{A2ADE347-688E-46DB-B3C6-817CB891272A}" dt="2023-10-11T15:55:36.907" v="229" actId="47"/>
        <pc:sldMkLst>
          <pc:docMk/>
          <pc:sldMk cId="1648315121" sldId="415"/>
        </pc:sldMkLst>
      </pc:sldChg>
      <pc:sldChg chg="del">
        <pc:chgData name="Caron,Jean-François (ECCC)" userId="3c31ae67-c592-406e-ab93-834dc411be61" providerId="ADAL" clId="{A2ADE347-688E-46DB-B3C6-817CB891272A}" dt="2023-10-11T15:55:36.907" v="229" actId="47"/>
        <pc:sldMkLst>
          <pc:docMk/>
          <pc:sldMk cId="1944842754" sldId="416"/>
        </pc:sldMkLst>
      </pc:sldChg>
      <pc:sldChg chg="del">
        <pc:chgData name="Caron,Jean-François (ECCC)" userId="3c31ae67-c592-406e-ab93-834dc411be61" providerId="ADAL" clId="{A2ADE347-688E-46DB-B3C6-817CB891272A}" dt="2023-10-11T15:55:36.907" v="229" actId="47"/>
        <pc:sldMkLst>
          <pc:docMk/>
          <pc:sldMk cId="2796364488" sldId="417"/>
        </pc:sldMkLst>
      </pc:sldChg>
      <pc:sldChg chg="del">
        <pc:chgData name="Caron,Jean-François (ECCC)" userId="3c31ae67-c592-406e-ab93-834dc411be61" providerId="ADAL" clId="{A2ADE347-688E-46DB-B3C6-817CB891272A}" dt="2023-10-11T15:55:36.907" v="229" actId="47"/>
        <pc:sldMkLst>
          <pc:docMk/>
          <pc:sldMk cId="536804233" sldId="418"/>
        </pc:sldMkLst>
      </pc:sldChg>
      <pc:sldChg chg="del">
        <pc:chgData name="Caron,Jean-François (ECCC)" userId="3c31ae67-c592-406e-ab93-834dc411be61" providerId="ADAL" clId="{A2ADE347-688E-46DB-B3C6-817CB891272A}" dt="2023-10-11T15:55:36.907" v="229" actId="47"/>
        <pc:sldMkLst>
          <pc:docMk/>
          <pc:sldMk cId="1633742989" sldId="419"/>
        </pc:sldMkLst>
      </pc:sldChg>
      <pc:sldChg chg="del">
        <pc:chgData name="Caron,Jean-François (ECCC)" userId="3c31ae67-c592-406e-ab93-834dc411be61" providerId="ADAL" clId="{A2ADE347-688E-46DB-B3C6-817CB891272A}" dt="2023-10-11T15:55:36.907" v="229" actId="47"/>
        <pc:sldMkLst>
          <pc:docMk/>
          <pc:sldMk cId="2902977557" sldId="420"/>
        </pc:sldMkLst>
      </pc:sldChg>
      <pc:sldChg chg="del">
        <pc:chgData name="Caron,Jean-François (ECCC)" userId="3c31ae67-c592-406e-ab93-834dc411be61" providerId="ADAL" clId="{A2ADE347-688E-46DB-B3C6-817CB891272A}" dt="2023-10-11T15:55:36.907" v="229" actId="47"/>
        <pc:sldMkLst>
          <pc:docMk/>
          <pc:sldMk cId="2076688408" sldId="421"/>
        </pc:sldMkLst>
      </pc:sldChg>
      <pc:sldChg chg="del">
        <pc:chgData name="Caron,Jean-François (ECCC)" userId="3c31ae67-c592-406e-ab93-834dc411be61" providerId="ADAL" clId="{A2ADE347-688E-46DB-B3C6-817CB891272A}" dt="2023-10-11T15:55:36.907" v="229" actId="47"/>
        <pc:sldMkLst>
          <pc:docMk/>
          <pc:sldMk cId="1210141991" sldId="422"/>
        </pc:sldMkLst>
      </pc:sldChg>
      <pc:sldChg chg="del">
        <pc:chgData name="Caron,Jean-François (ECCC)" userId="3c31ae67-c592-406e-ab93-834dc411be61" providerId="ADAL" clId="{A2ADE347-688E-46DB-B3C6-817CB891272A}" dt="2023-10-11T15:55:36.907" v="229" actId="47"/>
        <pc:sldMkLst>
          <pc:docMk/>
          <pc:sldMk cId="2494935823" sldId="423"/>
        </pc:sldMkLst>
      </pc:sldChg>
      <pc:sldChg chg="del">
        <pc:chgData name="Caron,Jean-François (ECCC)" userId="3c31ae67-c592-406e-ab93-834dc411be61" providerId="ADAL" clId="{A2ADE347-688E-46DB-B3C6-817CB891272A}" dt="2023-10-11T15:55:36.907" v="229" actId="47"/>
        <pc:sldMkLst>
          <pc:docMk/>
          <pc:sldMk cId="2827861366" sldId="424"/>
        </pc:sldMkLst>
      </pc:sldChg>
      <pc:sldChg chg="del">
        <pc:chgData name="Caron,Jean-François (ECCC)" userId="3c31ae67-c592-406e-ab93-834dc411be61" providerId="ADAL" clId="{A2ADE347-688E-46DB-B3C6-817CB891272A}" dt="2023-10-11T15:55:36.907" v="229" actId="47"/>
        <pc:sldMkLst>
          <pc:docMk/>
          <pc:sldMk cId="2360595393" sldId="425"/>
        </pc:sldMkLst>
      </pc:sldChg>
      <pc:sldChg chg="del">
        <pc:chgData name="Caron,Jean-François (ECCC)" userId="3c31ae67-c592-406e-ab93-834dc411be61" providerId="ADAL" clId="{A2ADE347-688E-46DB-B3C6-817CB891272A}" dt="2023-10-11T15:55:36.907" v="229" actId="47"/>
        <pc:sldMkLst>
          <pc:docMk/>
          <pc:sldMk cId="1535247931" sldId="426"/>
        </pc:sldMkLst>
      </pc:sldChg>
      <pc:sldChg chg="del">
        <pc:chgData name="Caron,Jean-François (ECCC)" userId="3c31ae67-c592-406e-ab93-834dc411be61" providerId="ADAL" clId="{A2ADE347-688E-46DB-B3C6-817CB891272A}" dt="2023-10-11T15:55:36.907" v="229" actId="47"/>
        <pc:sldMkLst>
          <pc:docMk/>
          <pc:sldMk cId="4211938080" sldId="427"/>
        </pc:sldMkLst>
      </pc:sldChg>
      <pc:sldChg chg="del">
        <pc:chgData name="Caron,Jean-François (ECCC)" userId="3c31ae67-c592-406e-ab93-834dc411be61" providerId="ADAL" clId="{A2ADE347-688E-46DB-B3C6-817CB891272A}" dt="2023-10-11T15:55:36.907" v="229" actId="47"/>
        <pc:sldMkLst>
          <pc:docMk/>
          <pc:sldMk cId="2785215425" sldId="428"/>
        </pc:sldMkLst>
      </pc:sldChg>
      <pc:sldChg chg="del">
        <pc:chgData name="Caron,Jean-François (ECCC)" userId="3c31ae67-c592-406e-ab93-834dc411be61" providerId="ADAL" clId="{A2ADE347-688E-46DB-B3C6-817CB891272A}" dt="2023-10-11T15:55:36.907" v="229" actId="47"/>
        <pc:sldMkLst>
          <pc:docMk/>
          <pc:sldMk cId="3074827423" sldId="429"/>
        </pc:sldMkLst>
      </pc:sldChg>
      <pc:sldChg chg="del">
        <pc:chgData name="Caron,Jean-François (ECCC)" userId="3c31ae67-c592-406e-ab93-834dc411be61" providerId="ADAL" clId="{A2ADE347-688E-46DB-B3C6-817CB891272A}" dt="2023-10-11T15:55:36.907" v="229" actId="47"/>
        <pc:sldMkLst>
          <pc:docMk/>
          <pc:sldMk cId="3616235785" sldId="430"/>
        </pc:sldMkLst>
      </pc:sldChg>
      <pc:sldChg chg="del">
        <pc:chgData name="Caron,Jean-François (ECCC)" userId="3c31ae67-c592-406e-ab93-834dc411be61" providerId="ADAL" clId="{A2ADE347-688E-46DB-B3C6-817CB891272A}" dt="2023-10-11T15:55:36.907" v="229" actId="47"/>
        <pc:sldMkLst>
          <pc:docMk/>
          <pc:sldMk cId="453172480" sldId="431"/>
        </pc:sldMkLst>
      </pc:sldChg>
      <pc:sldChg chg="del">
        <pc:chgData name="Caron,Jean-François (ECCC)" userId="3c31ae67-c592-406e-ab93-834dc411be61" providerId="ADAL" clId="{A2ADE347-688E-46DB-B3C6-817CB891272A}" dt="2023-10-11T15:55:36.907" v="229" actId="47"/>
        <pc:sldMkLst>
          <pc:docMk/>
          <pc:sldMk cId="669711617" sldId="432"/>
        </pc:sldMkLst>
      </pc:sldChg>
      <pc:sldChg chg="del">
        <pc:chgData name="Caron,Jean-François (ECCC)" userId="3c31ae67-c592-406e-ab93-834dc411be61" providerId="ADAL" clId="{A2ADE347-688E-46DB-B3C6-817CB891272A}" dt="2023-10-11T15:55:36.907" v="229" actId="47"/>
        <pc:sldMkLst>
          <pc:docMk/>
          <pc:sldMk cId="2582102550" sldId="433"/>
        </pc:sldMkLst>
      </pc:sldChg>
      <pc:sldChg chg="del">
        <pc:chgData name="Caron,Jean-François (ECCC)" userId="3c31ae67-c592-406e-ab93-834dc411be61" providerId="ADAL" clId="{A2ADE347-688E-46DB-B3C6-817CB891272A}" dt="2023-10-11T15:55:36.907" v="229" actId="47"/>
        <pc:sldMkLst>
          <pc:docMk/>
          <pc:sldMk cId="3119674276" sldId="434"/>
        </pc:sldMkLst>
      </pc:sldChg>
      <pc:sldChg chg="del">
        <pc:chgData name="Caron,Jean-François (ECCC)" userId="3c31ae67-c592-406e-ab93-834dc411be61" providerId="ADAL" clId="{A2ADE347-688E-46DB-B3C6-817CB891272A}" dt="2023-10-11T15:55:36.907" v="229" actId="47"/>
        <pc:sldMkLst>
          <pc:docMk/>
          <pc:sldMk cId="1688502168" sldId="436"/>
        </pc:sldMkLst>
      </pc:sldChg>
      <pc:sldChg chg="del">
        <pc:chgData name="Caron,Jean-François (ECCC)" userId="3c31ae67-c592-406e-ab93-834dc411be61" providerId="ADAL" clId="{A2ADE347-688E-46DB-B3C6-817CB891272A}" dt="2023-10-11T15:55:36.907" v="229" actId="47"/>
        <pc:sldMkLst>
          <pc:docMk/>
          <pc:sldMk cId="509358007" sldId="437"/>
        </pc:sldMkLst>
      </pc:sldChg>
      <pc:sldChg chg="del">
        <pc:chgData name="Caron,Jean-François (ECCC)" userId="3c31ae67-c592-406e-ab93-834dc411be61" providerId="ADAL" clId="{A2ADE347-688E-46DB-B3C6-817CB891272A}" dt="2023-10-11T15:55:36.907" v="229" actId="47"/>
        <pc:sldMkLst>
          <pc:docMk/>
          <pc:sldMk cId="692834911" sldId="438"/>
        </pc:sldMkLst>
      </pc:sldChg>
      <pc:sldChg chg="del">
        <pc:chgData name="Caron,Jean-François (ECCC)" userId="3c31ae67-c592-406e-ab93-834dc411be61" providerId="ADAL" clId="{A2ADE347-688E-46DB-B3C6-817CB891272A}" dt="2023-10-11T15:55:36.907" v="229" actId="47"/>
        <pc:sldMkLst>
          <pc:docMk/>
          <pc:sldMk cId="1377839237" sldId="439"/>
        </pc:sldMkLst>
      </pc:sldChg>
      <pc:sldChg chg="del">
        <pc:chgData name="Caron,Jean-François (ECCC)" userId="3c31ae67-c592-406e-ab93-834dc411be61" providerId="ADAL" clId="{A2ADE347-688E-46DB-B3C6-817CB891272A}" dt="2023-10-11T15:55:36.907" v="229" actId="47"/>
        <pc:sldMkLst>
          <pc:docMk/>
          <pc:sldMk cId="2308365864" sldId="440"/>
        </pc:sldMkLst>
      </pc:sldChg>
      <pc:sldChg chg="del">
        <pc:chgData name="Caron,Jean-François (ECCC)" userId="3c31ae67-c592-406e-ab93-834dc411be61" providerId="ADAL" clId="{A2ADE347-688E-46DB-B3C6-817CB891272A}" dt="2023-10-11T15:55:36.907" v="229" actId="47"/>
        <pc:sldMkLst>
          <pc:docMk/>
          <pc:sldMk cId="1625926384" sldId="441"/>
        </pc:sldMkLst>
      </pc:sldChg>
      <pc:sldChg chg="del">
        <pc:chgData name="Caron,Jean-François (ECCC)" userId="3c31ae67-c592-406e-ab93-834dc411be61" providerId="ADAL" clId="{A2ADE347-688E-46DB-B3C6-817CB891272A}" dt="2023-10-11T15:55:36.907" v="229" actId="47"/>
        <pc:sldMkLst>
          <pc:docMk/>
          <pc:sldMk cId="1036215339" sldId="442"/>
        </pc:sldMkLst>
      </pc:sldChg>
      <pc:sldChg chg="del">
        <pc:chgData name="Caron,Jean-François (ECCC)" userId="3c31ae67-c592-406e-ab93-834dc411be61" providerId="ADAL" clId="{A2ADE347-688E-46DB-B3C6-817CB891272A}" dt="2023-10-11T15:55:36.907" v="229" actId="47"/>
        <pc:sldMkLst>
          <pc:docMk/>
          <pc:sldMk cId="4038796160" sldId="443"/>
        </pc:sldMkLst>
      </pc:sldChg>
      <pc:sldChg chg="del">
        <pc:chgData name="Caron,Jean-François (ECCC)" userId="3c31ae67-c592-406e-ab93-834dc411be61" providerId="ADAL" clId="{A2ADE347-688E-46DB-B3C6-817CB891272A}" dt="2023-10-11T15:55:36.907" v="229" actId="47"/>
        <pc:sldMkLst>
          <pc:docMk/>
          <pc:sldMk cId="3546832027" sldId="444"/>
        </pc:sldMkLst>
      </pc:sldChg>
      <pc:sldChg chg="del">
        <pc:chgData name="Caron,Jean-François (ECCC)" userId="3c31ae67-c592-406e-ab93-834dc411be61" providerId="ADAL" clId="{A2ADE347-688E-46DB-B3C6-817CB891272A}" dt="2023-10-11T15:55:36.907" v="229" actId="47"/>
        <pc:sldMkLst>
          <pc:docMk/>
          <pc:sldMk cId="3050475046" sldId="445"/>
        </pc:sldMkLst>
      </pc:sldChg>
      <pc:sldChg chg="del">
        <pc:chgData name="Caron,Jean-François (ECCC)" userId="3c31ae67-c592-406e-ab93-834dc411be61" providerId="ADAL" clId="{A2ADE347-688E-46DB-B3C6-817CB891272A}" dt="2023-10-11T15:55:36.907" v="229" actId="47"/>
        <pc:sldMkLst>
          <pc:docMk/>
          <pc:sldMk cId="2998305921" sldId="446"/>
        </pc:sldMkLst>
      </pc:sldChg>
      <pc:sldChg chg="del">
        <pc:chgData name="Caron,Jean-François (ECCC)" userId="3c31ae67-c592-406e-ab93-834dc411be61" providerId="ADAL" clId="{A2ADE347-688E-46DB-B3C6-817CB891272A}" dt="2023-10-11T15:55:36.907" v="229" actId="47"/>
        <pc:sldMkLst>
          <pc:docMk/>
          <pc:sldMk cId="2601646946" sldId="450"/>
        </pc:sldMkLst>
      </pc:sldChg>
      <pc:sldChg chg="del">
        <pc:chgData name="Caron,Jean-François (ECCC)" userId="3c31ae67-c592-406e-ab93-834dc411be61" providerId="ADAL" clId="{A2ADE347-688E-46DB-B3C6-817CB891272A}" dt="2023-10-11T15:55:36.907" v="229" actId="47"/>
        <pc:sldMkLst>
          <pc:docMk/>
          <pc:sldMk cId="704359761" sldId="454"/>
        </pc:sldMkLst>
      </pc:sldChg>
      <pc:sldChg chg="del">
        <pc:chgData name="Caron,Jean-François (ECCC)" userId="3c31ae67-c592-406e-ab93-834dc411be61" providerId="ADAL" clId="{A2ADE347-688E-46DB-B3C6-817CB891272A}" dt="2023-10-11T15:55:36.907" v="229" actId="47"/>
        <pc:sldMkLst>
          <pc:docMk/>
          <pc:sldMk cId="82281553" sldId="456"/>
        </pc:sldMkLst>
      </pc:sldChg>
      <pc:sldChg chg="del">
        <pc:chgData name="Caron,Jean-François (ECCC)" userId="3c31ae67-c592-406e-ab93-834dc411be61" providerId="ADAL" clId="{A2ADE347-688E-46DB-B3C6-817CB891272A}" dt="2023-10-11T15:55:36.907" v="229" actId="47"/>
        <pc:sldMkLst>
          <pc:docMk/>
          <pc:sldMk cId="3023374459" sldId="457"/>
        </pc:sldMkLst>
      </pc:sldChg>
      <pc:sldChg chg="del">
        <pc:chgData name="Caron,Jean-François (ECCC)" userId="3c31ae67-c592-406e-ab93-834dc411be61" providerId="ADAL" clId="{A2ADE347-688E-46DB-B3C6-817CB891272A}" dt="2023-10-11T15:55:36.907" v="229" actId="47"/>
        <pc:sldMkLst>
          <pc:docMk/>
          <pc:sldMk cId="3983348238" sldId="459"/>
        </pc:sldMkLst>
      </pc:sldChg>
      <pc:sldChg chg="del">
        <pc:chgData name="Caron,Jean-François (ECCC)" userId="3c31ae67-c592-406e-ab93-834dc411be61" providerId="ADAL" clId="{A2ADE347-688E-46DB-B3C6-817CB891272A}" dt="2023-10-11T15:55:36.907" v="229" actId="47"/>
        <pc:sldMkLst>
          <pc:docMk/>
          <pc:sldMk cId="488138925" sldId="460"/>
        </pc:sldMkLst>
      </pc:sldChg>
      <pc:sldChg chg="del">
        <pc:chgData name="Caron,Jean-François (ECCC)" userId="3c31ae67-c592-406e-ab93-834dc411be61" providerId="ADAL" clId="{A2ADE347-688E-46DB-B3C6-817CB891272A}" dt="2023-10-11T15:55:36.907" v="229" actId="47"/>
        <pc:sldMkLst>
          <pc:docMk/>
          <pc:sldMk cId="2768811357" sldId="461"/>
        </pc:sldMkLst>
      </pc:sldChg>
      <pc:sldChg chg="del">
        <pc:chgData name="Caron,Jean-François (ECCC)" userId="3c31ae67-c592-406e-ab93-834dc411be61" providerId="ADAL" clId="{A2ADE347-688E-46DB-B3C6-817CB891272A}" dt="2023-10-11T15:55:36.907" v="229" actId="47"/>
        <pc:sldMkLst>
          <pc:docMk/>
          <pc:sldMk cId="2603516995" sldId="462"/>
        </pc:sldMkLst>
      </pc:sldChg>
      <pc:sldChg chg="del">
        <pc:chgData name="Caron,Jean-François (ECCC)" userId="3c31ae67-c592-406e-ab93-834dc411be61" providerId="ADAL" clId="{A2ADE347-688E-46DB-B3C6-817CB891272A}" dt="2023-10-11T15:56:18.646" v="234" actId="47"/>
        <pc:sldMkLst>
          <pc:docMk/>
          <pc:sldMk cId="651760870" sldId="463"/>
        </pc:sldMkLst>
      </pc:sldChg>
      <pc:sldChg chg="del">
        <pc:chgData name="Caron,Jean-François (ECCC)" userId="3c31ae67-c592-406e-ab93-834dc411be61" providerId="ADAL" clId="{A2ADE347-688E-46DB-B3C6-817CB891272A}" dt="2023-10-11T15:55:36.907" v="229" actId="47"/>
        <pc:sldMkLst>
          <pc:docMk/>
          <pc:sldMk cId="841091839" sldId="465"/>
        </pc:sldMkLst>
      </pc:sldChg>
      <pc:sldMasterChg chg="del delSldLayout">
        <pc:chgData name="Caron,Jean-François (ECCC)" userId="3c31ae67-c592-406e-ab93-834dc411be61" providerId="ADAL" clId="{A2ADE347-688E-46DB-B3C6-817CB891272A}" dt="2023-10-11T15:55:36.907" v="229" actId="47"/>
        <pc:sldMasterMkLst>
          <pc:docMk/>
          <pc:sldMasterMk cId="0" sldId="2147483669"/>
        </pc:sldMasterMkLst>
        <pc:sldLayoutChg chg="del">
          <pc:chgData name="Caron,Jean-François (ECCC)" userId="3c31ae67-c592-406e-ab93-834dc411be61" providerId="ADAL" clId="{A2ADE347-688E-46DB-B3C6-817CB891272A}" dt="2023-10-11T15:55:36.907" v="229" actId="47"/>
          <pc:sldLayoutMkLst>
            <pc:docMk/>
            <pc:sldMasterMk cId="0" sldId="2147483669"/>
            <pc:sldLayoutMk cId="2398395671" sldId="2147483665"/>
          </pc:sldLayoutMkLst>
        </pc:sldLayoutChg>
        <pc:sldLayoutChg chg="del">
          <pc:chgData name="Caron,Jean-François (ECCC)" userId="3c31ae67-c592-406e-ab93-834dc411be61" providerId="ADAL" clId="{A2ADE347-688E-46DB-B3C6-817CB891272A}" dt="2023-10-11T15:55:36.907" v="229" actId="47"/>
          <pc:sldLayoutMkLst>
            <pc:docMk/>
            <pc:sldMasterMk cId="0" sldId="2147483669"/>
            <pc:sldLayoutMk cId="1972295555" sldId="2147483666"/>
          </pc:sldLayoutMkLst>
        </pc:sldLayoutChg>
        <pc:sldLayoutChg chg="del">
          <pc:chgData name="Caron,Jean-François (ECCC)" userId="3c31ae67-c592-406e-ab93-834dc411be61" providerId="ADAL" clId="{A2ADE347-688E-46DB-B3C6-817CB891272A}" dt="2023-10-11T15:55:36.907" v="229" actId="47"/>
          <pc:sldLayoutMkLst>
            <pc:docMk/>
            <pc:sldMasterMk cId="0" sldId="2147483669"/>
            <pc:sldLayoutMk cId="0" sldId="2147483667"/>
          </pc:sldLayoutMkLst>
        </pc:sldLayoutChg>
        <pc:sldLayoutChg chg="del">
          <pc:chgData name="Caron,Jean-François (ECCC)" userId="3c31ae67-c592-406e-ab93-834dc411be61" providerId="ADAL" clId="{A2ADE347-688E-46DB-B3C6-817CB891272A}" dt="2023-10-11T15:55:36.907" v="229" actId="47"/>
          <pc:sldLayoutMkLst>
            <pc:docMk/>
            <pc:sldMasterMk cId="0" sldId="2147483669"/>
            <pc:sldLayoutMk cId="0" sldId="2147483668"/>
          </pc:sldLayoutMkLst>
        </pc:sldLayoutChg>
      </pc:sldMasterChg>
    </pc:docChg>
  </pc:docChgLst>
  <pc:docChgLst>
    <pc:chgData name="Rochon,Yves (ECCC)" userId="S::yves.rochon@ec.gc.ca::a510773b-1fd0-4407-a421-0737dc548a73" providerId="AD" clId="Web-{01BB5215-9B43-35DA-815D-3F0244618F19}"/>
    <pc:docChg chg="delSld">
      <pc:chgData name="Rochon,Yves (ECCC)" userId="S::yves.rochon@ec.gc.ca::a510773b-1fd0-4407-a421-0737dc548a73" providerId="AD" clId="Web-{01BB5215-9B43-35DA-815D-3F0244618F19}" dt="2023-04-26T00:29:09.470" v="0"/>
      <pc:docMkLst>
        <pc:docMk/>
      </pc:docMkLst>
      <pc:sldChg chg="del">
        <pc:chgData name="Rochon,Yves (ECCC)" userId="S::yves.rochon@ec.gc.ca::a510773b-1fd0-4407-a421-0737dc548a73" providerId="AD" clId="Web-{01BB5215-9B43-35DA-815D-3F0244618F19}" dt="2023-04-26T00:29:09.470" v="0"/>
        <pc:sldMkLst>
          <pc:docMk/>
          <pc:sldMk cId="3003107099" sldId="464"/>
        </pc:sldMkLst>
      </pc:sldChg>
    </pc:docChg>
  </pc:docChgLst>
  <pc:docChgLst>
    <pc:chgData name="Paul Vaillancourt" userId="42786c90-2c0b-4332-aaaf-e8476fef7d20" providerId="ADAL" clId="{6202E266-FDFA-42AF-B36C-4BBDCF905C8B}"/>
    <pc:docChg chg="undo custSel addSld delSld modSld">
      <pc:chgData name="Paul Vaillancourt" userId="42786c90-2c0b-4332-aaaf-e8476fef7d20" providerId="ADAL" clId="{6202E266-FDFA-42AF-B36C-4BBDCF905C8B}" dt="2023-04-25T14:06:18.152" v="3" actId="680"/>
      <pc:docMkLst>
        <pc:docMk/>
      </pc:docMkLst>
      <pc:sldChg chg="modSp mod">
        <pc:chgData name="Paul Vaillancourt" userId="42786c90-2c0b-4332-aaaf-e8476fef7d20" providerId="ADAL" clId="{6202E266-FDFA-42AF-B36C-4BBDCF905C8B}" dt="2023-04-25T13:57:25.790" v="1" actId="20577"/>
        <pc:sldMkLst>
          <pc:docMk/>
          <pc:sldMk cId="2208772081" sldId="258"/>
        </pc:sldMkLst>
        <pc:spChg chg="mod">
          <ac:chgData name="Paul Vaillancourt" userId="42786c90-2c0b-4332-aaaf-e8476fef7d20" providerId="ADAL" clId="{6202E266-FDFA-42AF-B36C-4BBDCF905C8B}" dt="2023-04-25T13:57:25.790" v="1" actId="20577"/>
          <ac:spMkLst>
            <pc:docMk/>
            <pc:sldMk cId="2208772081" sldId="258"/>
            <ac:spMk id="21" creationId="{6CBAE7FA-01E7-291C-E380-C59910ED8D54}"/>
          </ac:spMkLst>
        </pc:spChg>
      </pc:sldChg>
      <pc:sldChg chg="new del">
        <pc:chgData name="Paul Vaillancourt" userId="42786c90-2c0b-4332-aaaf-e8476fef7d20" providerId="ADAL" clId="{6202E266-FDFA-42AF-B36C-4BBDCF905C8B}" dt="2023-04-25T14:06:18.152" v="3" actId="680"/>
        <pc:sldMkLst>
          <pc:docMk/>
          <pc:sldMk cId="4236509947" sldId="460"/>
        </pc:sldMkLst>
      </pc:sldChg>
    </pc:docChg>
  </pc:docChgLst>
  <pc:docChgLst>
    <pc:chgData name="Gasset,Nicolas (ECCC)" userId="S::nicolas.gasset@ec.gc.ca::c0b8e014-fcca-4770-afa6-86a94a64b411" providerId="AD" clId="Web-{93B260F9-D650-44DD-AF8F-733BBC723CFB}"/>
    <pc:docChg chg="addSld delSld modSld">
      <pc:chgData name="Gasset,Nicolas (ECCC)" userId="S::nicolas.gasset@ec.gc.ca::c0b8e014-fcca-4770-afa6-86a94a64b411" providerId="AD" clId="Web-{93B260F9-D650-44DD-AF8F-733BBC723CFB}" dt="2023-04-25T00:51:22.934" v="411" actId="20577"/>
      <pc:docMkLst>
        <pc:docMk/>
      </pc:docMkLst>
      <pc:sldChg chg="addSp delSp modSp">
        <pc:chgData name="Gasset,Nicolas (ECCC)" userId="S::nicolas.gasset@ec.gc.ca::c0b8e014-fcca-4770-afa6-86a94a64b411" providerId="AD" clId="Web-{93B260F9-D650-44DD-AF8F-733BBC723CFB}" dt="2023-04-24T23:01:21.755" v="389"/>
        <pc:sldMkLst>
          <pc:docMk/>
          <pc:sldMk cId="2601646946" sldId="450"/>
        </pc:sldMkLst>
        <pc:spChg chg="add mod">
          <ac:chgData name="Gasset,Nicolas (ECCC)" userId="S::nicolas.gasset@ec.gc.ca::c0b8e014-fcca-4770-afa6-86a94a64b411" providerId="AD" clId="Web-{93B260F9-D650-44DD-AF8F-733BBC723CFB}" dt="2023-04-24T23:01:00.036" v="384" actId="1076"/>
          <ac:spMkLst>
            <pc:docMk/>
            <pc:sldMk cId="2601646946" sldId="450"/>
            <ac:spMk id="3" creationId="{17330394-FA92-FF32-C0E1-356E763E3870}"/>
          </ac:spMkLst>
        </pc:spChg>
        <pc:spChg chg="del">
          <ac:chgData name="Gasset,Nicolas (ECCC)" userId="S::nicolas.gasset@ec.gc.ca::c0b8e014-fcca-4770-afa6-86a94a64b411" providerId="AD" clId="Web-{93B260F9-D650-44DD-AF8F-733BBC723CFB}" dt="2023-04-24T23:00:42.396" v="378"/>
          <ac:spMkLst>
            <pc:docMk/>
            <pc:sldMk cId="2601646946" sldId="450"/>
            <ac:spMk id="12" creationId="{00000000-0000-0000-0000-000000000000}"/>
          </ac:spMkLst>
        </pc:spChg>
        <pc:spChg chg="del">
          <ac:chgData name="Gasset,Nicolas (ECCC)" userId="S::nicolas.gasset@ec.gc.ca::c0b8e014-fcca-4770-afa6-86a94a64b411" providerId="AD" clId="Web-{93B260F9-D650-44DD-AF8F-733BBC723CFB}" dt="2023-04-24T23:00:44.364" v="379"/>
          <ac:spMkLst>
            <pc:docMk/>
            <pc:sldMk cId="2601646946" sldId="450"/>
            <ac:spMk id="14" creationId="{00000000-0000-0000-0000-000000000000}"/>
          </ac:spMkLst>
        </pc:spChg>
        <pc:spChg chg="del">
          <ac:chgData name="Gasset,Nicolas (ECCC)" userId="S::nicolas.gasset@ec.gc.ca::c0b8e014-fcca-4770-afa6-86a94a64b411" providerId="AD" clId="Web-{93B260F9-D650-44DD-AF8F-733BBC723CFB}" dt="2023-04-24T23:00:40.396" v="377"/>
          <ac:spMkLst>
            <pc:docMk/>
            <pc:sldMk cId="2601646946" sldId="450"/>
            <ac:spMk id="21" creationId="{00000000-0000-0000-0000-000000000000}"/>
          </ac:spMkLst>
        </pc:spChg>
        <pc:spChg chg="del mod topLvl">
          <ac:chgData name="Gasset,Nicolas (ECCC)" userId="S::nicolas.gasset@ec.gc.ca::c0b8e014-fcca-4770-afa6-86a94a64b411" providerId="AD" clId="Web-{93B260F9-D650-44DD-AF8F-733BBC723CFB}" dt="2023-04-24T23:01:21.755" v="389"/>
          <ac:spMkLst>
            <pc:docMk/>
            <pc:sldMk cId="2601646946" sldId="450"/>
            <ac:spMk id="22" creationId="{00000000-0000-0000-0000-000000000000}"/>
          </ac:spMkLst>
        </pc:spChg>
        <pc:spChg chg="del mod topLvl">
          <ac:chgData name="Gasset,Nicolas (ECCC)" userId="S::nicolas.gasset@ec.gc.ca::c0b8e014-fcca-4770-afa6-86a94a64b411" providerId="AD" clId="Web-{93B260F9-D650-44DD-AF8F-733BBC723CFB}" dt="2023-04-24T23:01:16.848" v="386"/>
          <ac:spMkLst>
            <pc:docMk/>
            <pc:sldMk cId="2601646946" sldId="450"/>
            <ac:spMk id="24" creationId="{00000000-0000-0000-0000-000000000000}"/>
          </ac:spMkLst>
        </pc:spChg>
        <pc:grpChg chg="add del">
          <ac:chgData name="Gasset,Nicolas (ECCC)" userId="S::nicolas.gasset@ec.gc.ca::c0b8e014-fcca-4770-afa6-86a94a64b411" providerId="AD" clId="Web-{93B260F9-D650-44DD-AF8F-733BBC723CFB}" dt="2023-04-24T23:01:16.848" v="386"/>
          <ac:grpSpMkLst>
            <pc:docMk/>
            <pc:sldMk cId="2601646946" sldId="450"/>
            <ac:grpSpMk id="20" creationId="{00000000-0000-0000-0000-000000000000}"/>
          </ac:grpSpMkLst>
        </pc:grpChg>
      </pc:sldChg>
      <pc:sldChg chg="del">
        <pc:chgData name="Gasset,Nicolas (ECCC)" userId="S::nicolas.gasset@ec.gc.ca::c0b8e014-fcca-4770-afa6-86a94a64b411" providerId="AD" clId="Web-{93B260F9-D650-44DD-AF8F-733BBC723CFB}" dt="2023-04-24T22:50:42.356" v="159"/>
        <pc:sldMkLst>
          <pc:docMk/>
          <pc:sldMk cId="3963111546" sldId="451"/>
        </pc:sldMkLst>
      </pc:sldChg>
      <pc:sldChg chg="addSp delSp modSp">
        <pc:chgData name="Gasset,Nicolas (ECCC)" userId="S::nicolas.gasset@ec.gc.ca::c0b8e014-fcca-4770-afa6-86a94a64b411" providerId="AD" clId="Web-{93B260F9-D650-44DD-AF8F-733BBC723CFB}" dt="2023-04-24T23:02:24.988" v="404"/>
        <pc:sldMkLst>
          <pc:docMk/>
          <pc:sldMk cId="704359761" sldId="454"/>
        </pc:sldMkLst>
        <pc:spChg chg="add">
          <ac:chgData name="Gasset,Nicolas (ECCC)" userId="S::nicolas.gasset@ec.gc.ca::c0b8e014-fcca-4770-afa6-86a94a64b411" providerId="AD" clId="Web-{93B260F9-D650-44DD-AF8F-733BBC723CFB}" dt="2023-04-24T23:02:24.988" v="404"/>
          <ac:spMkLst>
            <pc:docMk/>
            <pc:sldMk cId="704359761" sldId="454"/>
            <ac:spMk id="4" creationId="{931BC745-97EC-D96E-72A0-4868518B6FC2}"/>
          </ac:spMkLst>
        </pc:spChg>
        <pc:spChg chg="del mod">
          <ac:chgData name="Gasset,Nicolas (ECCC)" userId="S::nicolas.gasset@ec.gc.ca::c0b8e014-fcca-4770-afa6-86a94a64b411" providerId="AD" clId="Web-{93B260F9-D650-44DD-AF8F-733BBC723CFB}" dt="2023-04-24T23:02:02.285" v="399"/>
          <ac:spMkLst>
            <pc:docMk/>
            <pc:sldMk cId="704359761" sldId="454"/>
            <ac:spMk id="7" creationId="{7FC96E72-8A11-4AC8-B2FD-FF0C102C6FE2}"/>
          </ac:spMkLst>
        </pc:spChg>
        <pc:spChg chg="del">
          <ac:chgData name="Gasset,Nicolas (ECCC)" userId="S::nicolas.gasset@ec.gc.ca::c0b8e014-fcca-4770-afa6-86a94a64b411" providerId="AD" clId="Web-{93B260F9-D650-44DD-AF8F-733BBC723CFB}" dt="2023-04-24T23:01:57.363" v="397"/>
          <ac:spMkLst>
            <pc:docMk/>
            <pc:sldMk cId="704359761" sldId="454"/>
            <ac:spMk id="16" creationId="{00000000-0000-0000-0000-000000000000}"/>
          </ac:spMkLst>
        </pc:spChg>
        <pc:spChg chg="del">
          <ac:chgData name="Gasset,Nicolas (ECCC)" userId="S::nicolas.gasset@ec.gc.ca::c0b8e014-fcca-4770-afa6-86a94a64b411" providerId="AD" clId="Web-{93B260F9-D650-44DD-AF8F-733BBC723CFB}" dt="2023-04-24T23:01:55.660" v="396"/>
          <ac:spMkLst>
            <pc:docMk/>
            <pc:sldMk cId="704359761" sldId="454"/>
            <ac:spMk id="17" creationId="{00000000-0000-0000-0000-000000000000}"/>
          </ac:spMkLst>
        </pc:spChg>
        <pc:spChg chg="del">
          <ac:chgData name="Gasset,Nicolas (ECCC)" userId="S::nicolas.gasset@ec.gc.ca::c0b8e014-fcca-4770-afa6-86a94a64b411" providerId="AD" clId="Web-{93B260F9-D650-44DD-AF8F-733BBC723CFB}" dt="2023-04-24T23:01:59.551" v="398"/>
          <ac:spMkLst>
            <pc:docMk/>
            <pc:sldMk cId="704359761" sldId="454"/>
            <ac:spMk id="18" creationId="{00000000-0000-0000-0000-000000000000}"/>
          </ac:spMkLst>
        </pc:spChg>
        <pc:spChg chg="del">
          <ac:chgData name="Gasset,Nicolas (ECCC)" userId="S::nicolas.gasset@ec.gc.ca::c0b8e014-fcca-4770-afa6-86a94a64b411" providerId="AD" clId="Web-{93B260F9-D650-44DD-AF8F-733BBC723CFB}" dt="2023-04-24T23:01:53.582" v="394"/>
          <ac:spMkLst>
            <pc:docMk/>
            <pc:sldMk cId="704359761" sldId="454"/>
            <ac:spMk id="22" creationId="{00000000-0000-0000-0000-000000000000}"/>
          </ac:spMkLst>
        </pc:spChg>
        <pc:spChg chg="mod">
          <ac:chgData name="Gasset,Nicolas (ECCC)" userId="S::nicolas.gasset@ec.gc.ca::c0b8e014-fcca-4770-afa6-86a94a64b411" providerId="AD" clId="Web-{93B260F9-D650-44DD-AF8F-733BBC723CFB}" dt="2023-04-24T23:02:14.176" v="400" actId="1076"/>
          <ac:spMkLst>
            <pc:docMk/>
            <pc:sldMk cId="704359761" sldId="454"/>
            <ac:spMk id="26" creationId="{00000000-0000-0000-0000-000000000000}"/>
          </ac:spMkLst>
        </pc:spChg>
        <pc:spChg chg="mod">
          <ac:chgData name="Gasset,Nicolas (ECCC)" userId="S::nicolas.gasset@ec.gc.ca::c0b8e014-fcca-4770-afa6-86a94a64b411" providerId="AD" clId="Web-{93B260F9-D650-44DD-AF8F-733BBC723CFB}" dt="2023-04-24T23:02:14.176" v="401" actId="1076"/>
          <ac:spMkLst>
            <pc:docMk/>
            <pc:sldMk cId="704359761" sldId="454"/>
            <ac:spMk id="28" creationId="{00000000-0000-0000-0000-000000000000}"/>
          </ac:spMkLst>
        </pc:spChg>
        <pc:spChg chg="del">
          <ac:chgData name="Gasset,Nicolas (ECCC)" userId="S::nicolas.gasset@ec.gc.ca::c0b8e014-fcca-4770-afa6-86a94a64b411" providerId="AD" clId="Web-{93B260F9-D650-44DD-AF8F-733BBC723CFB}" dt="2023-04-24T23:01:54.645" v="395"/>
          <ac:spMkLst>
            <pc:docMk/>
            <pc:sldMk cId="704359761" sldId="454"/>
            <ac:spMk id="29" creationId="{00000000-0000-0000-0000-000000000000}"/>
          </ac:spMkLst>
        </pc:spChg>
        <pc:picChg chg="mod">
          <ac:chgData name="Gasset,Nicolas (ECCC)" userId="S::nicolas.gasset@ec.gc.ca::c0b8e014-fcca-4770-afa6-86a94a64b411" providerId="AD" clId="Web-{93B260F9-D650-44DD-AF8F-733BBC723CFB}" dt="2023-04-24T23:02:14.207" v="402" actId="1076"/>
          <ac:picMkLst>
            <pc:docMk/>
            <pc:sldMk cId="704359761" sldId="454"/>
            <ac:picMk id="3" creationId="{DE630674-74A5-DE31-E6F7-BB19CAB5BDA1}"/>
          </ac:picMkLst>
        </pc:picChg>
        <pc:picChg chg="mod">
          <ac:chgData name="Gasset,Nicolas (ECCC)" userId="S::nicolas.gasset@ec.gc.ca::c0b8e014-fcca-4770-afa6-86a94a64b411" providerId="AD" clId="Web-{93B260F9-D650-44DD-AF8F-733BBC723CFB}" dt="2023-04-24T23:02:14.285" v="403" actId="1076"/>
          <ac:picMkLst>
            <pc:docMk/>
            <pc:sldMk cId="704359761" sldId="454"/>
            <ac:picMk id="6" creationId="{7B91B102-8840-53C1-D17A-97BFF9E3E53A}"/>
          </ac:picMkLst>
        </pc:picChg>
      </pc:sldChg>
      <pc:sldChg chg="del">
        <pc:chgData name="Gasset,Nicolas (ECCC)" userId="S::nicolas.gasset@ec.gc.ca::c0b8e014-fcca-4770-afa6-86a94a64b411" providerId="AD" clId="Web-{93B260F9-D650-44DD-AF8F-733BBC723CFB}" dt="2023-04-24T22:52:19.403" v="214"/>
        <pc:sldMkLst>
          <pc:docMk/>
          <pc:sldMk cId="1829949275" sldId="455"/>
        </pc:sldMkLst>
      </pc:sldChg>
      <pc:sldChg chg="addSp delSp">
        <pc:chgData name="Gasset,Nicolas (ECCC)" userId="S::nicolas.gasset@ec.gc.ca::c0b8e014-fcca-4770-afa6-86a94a64b411" providerId="AD" clId="Web-{93B260F9-D650-44DD-AF8F-733BBC723CFB}" dt="2023-04-24T23:01:47.348" v="393"/>
        <pc:sldMkLst>
          <pc:docMk/>
          <pc:sldMk cId="82281553" sldId="456"/>
        </pc:sldMkLst>
        <pc:spChg chg="add">
          <ac:chgData name="Gasset,Nicolas (ECCC)" userId="S::nicolas.gasset@ec.gc.ca::c0b8e014-fcca-4770-afa6-86a94a64b411" providerId="AD" clId="Web-{93B260F9-D650-44DD-AF8F-733BBC723CFB}" dt="2023-04-24T23:01:47.348" v="393"/>
          <ac:spMkLst>
            <pc:docMk/>
            <pc:sldMk cId="82281553" sldId="456"/>
            <ac:spMk id="3" creationId="{AC8D5022-9D67-73F2-ECCE-49D7F8BB14C4}"/>
          </ac:spMkLst>
        </pc:spChg>
        <pc:spChg chg="del">
          <ac:chgData name="Gasset,Nicolas (ECCC)" userId="S::nicolas.gasset@ec.gc.ca::c0b8e014-fcca-4770-afa6-86a94a64b411" providerId="AD" clId="Web-{93B260F9-D650-44DD-AF8F-733BBC723CFB}" dt="2023-04-24T23:01:30.536" v="390"/>
          <ac:spMkLst>
            <pc:docMk/>
            <pc:sldMk cId="82281553" sldId="456"/>
            <ac:spMk id="15" creationId="{00000000-0000-0000-0000-000000000000}"/>
          </ac:spMkLst>
        </pc:spChg>
        <pc:spChg chg="del">
          <ac:chgData name="Gasset,Nicolas (ECCC)" userId="S::nicolas.gasset@ec.gc.ca::c0b8e014-fcca-4770-afa6-86a94a64b411" providerId="AD" clId="Web-{93B260F9-D650-44DD-AF8F-733BBC723CFB}" dt="2023-04-24T23:01:33.254" v="392"/>
          <ac:spMkLst>
            <pc:docMk/>
            <pc:sldMk cId="82281553" sldId="456"/>
            <ac:spMk id="16" creationId="{00000000-0000-0000-0000-000000000000}"/>
          </ac:spMkLst>
        </pc:spChg>
        <pc:grpChg chg="del">
          <ac:chgData name="Gasset,Nicolas (ECCC)" userId="S::nicolas.gasset@ec.gc.ca::c0b8e014-fcca-4770-afa6-86a94a64b411" providerId="AD" clId="Web-{93B260F9-D650-44DD-AF8F-733BBC723CFB}" dt="2023-04-24T23:01:31.754" v="391"/>
          <ac:grpSpMkLst>
            <pc:docMk/>
            <pc:sldMk cId="82281553" sldId="456"/>
            <ac:grpSpMk id="20" creationId="{00000000-0000-0000-0000-000000000000}"/>
          </ac:grpSpMkLst>
        </pc:grpChg>
      </pc:sldChg>
      <pc:sldChg chg="del">
        <pc:chgData name="Gasset,Nicolas (ECCC)" userId="S::nicolas.gasset@ec.gc.ca::c0b8e014-fcca-4770-afa6-86a94a64b411" providerId="AD" clId="Web-{93B260F9-D650-44DD-AF8F-733BBC723CFB}" dt="2023-04-24T22:52:25.544" v="215"/>
        <pc:sldMkLst>
          <pc:docMk/>
          <pc:sldMk cId="3230282989" sldId="458"/>
        </pc:sldMkLst>
      </pc:sldChg>
      <pc:sldChg chg="modSp add replId">
        <pc:chgData name="Gasset,Nicolas (ECCC)" userId="S::nicolas.gasset@ec.gc.ca::c0b8e014-fcca-4770-afa6-86a94a64b411" providerId="AD" clId="Web-{93B260F9-D650-44DD-AF8F-733BBC723CFB}" dt="2023-04-25T00:51:22.934" v="411" actId="20577"/>
        <pc:sldMkLst>
          <pc:docMk/>
          <pc:sldMk cId="3983348238" sldId="459"/>
        </pc:sldMkLst>
        <pc:spChg chg="mod">
          <ac:chgData name="Gasset,Nicolas (ECCC)" userId="S::nicolas.gasset@ec.gc.ca::c0b8e014-fcca-4770-afa6-86a94a64b411" providerId="AD" clId="Web-{93B260F9-D650-44DD-AF8F-733BBC723CFB}" dt="2023-04-24T23:00:25.740" v="375" actId="20577"/>
          <ac:spMkLst>
            <pc:docMk/>
            <pc:sldMk cId="3983348238" sldId="459"/>
            <ac:spMk id="2" creationId="{87161DFF-95BE-BE12-EEEC-13FE7A00B504}"/>
          </ac:spMkLst>
        </pc:spChg>
        <pc:spChg chg="mod">
          <ac:chgData name="Gasset,Nicolas (ECCC)" userId="S::nicolas.gasset@ec.gc.ca::c0b8e014-fcca-4770-afa6-86a94a64b411" providerId="AD" clId="Web-{93B260F9-D650-44DD-AF8F-733BBC723CFB}" dt="2023-04-25T00:51:22.934" v="411" actId="20577"/>
          <ac:spMkLst>
            <pc:docMk/>
            <pc:sldMk cId="3983348238" sldId="459"/>
            <ac:spMk id="3" creationId="{EF07D904-38D8-997F-965C-9793F696C93F}"/>
          </ac:spMkLst>
        </pc:spChg>
      </pc:sldChg>
    </pc:docChg>
  </pc:docChgLst>
  <pc:docChgLst>
    <pc:chgData name="Dupont,Frédéric (ECCC)" userId="S::frederic.dupont@ec.gc.ca::c7a3bcfc-004c-4992-9565-406f7d7bc80f" providerId="AD" clId="Web-{4F7D5334-587D-9B6E-21C5-07E5D9A03C64}"/>
    <pc:docChg chg="modSld">
      <pc:chgData name="Dupont,Frédéric (ECCC)" userId="S::frederic.dupont@ec.gc.ca::c7a3bcfc-004c-4992-9565-406f7d7bc80f" providerId="AD" clId="Web-{4F7D5334-587D-9B6E-21C5-07E5D9A03C64}" dt="2023-04-25T15:12:52.640" v="5" actId="20577"/>
      <pc:docMkLst>
        <pc:docMk/>
      </pc:docMkLst>
      <pc:sldChg chg="modSp">
        <pc:chgData name="Dupont,Frédéric (ECCC)" userId="S::frederic.dupont@ec.gc.ca::c7a3bcfc-004c-4992-9565-406f7d7bc80f" providerId="AD" clId="Web-{4F7D5334-587D-9B6E-21C5-07E5D9A03C64}" dt="2023-04-25T15:12:52.640" v="5" actId="20577"/>
        <pc:sldMkLst>
          <pc:docMk/>
          <pc:sldMk cId="783138748" sldId="391"/>
        </pc:sldMkLst>
        <pc:spChg chg="mod">
          <ac:chgData name="Dupont,Frédéric (ECCC)" userId="S::frederic.dupont@ec.gc.ca::c7a3bcfc-004c-4992-9565-406f7d7bc80f" providerId="AD" clId="Web-{4F7D5334-587D-9B6E-21C5-07E5D9A03C64}" dt="2023-04-25T15:12:52.640" v="5" actId="20577"/>
          <ac:spMkLst>
            <pc:docMk/>
            <pc:sldMk cId="783138748" sldId="391"/>
            <ac:spMk id="3" creationId="{E731EC43-24AE-6CC5-6804-1D2293D66FB6}"/>
          </ac:spMkLst>
        </pc:spChg>
      </pc:sldChg>
    </pc:docChg>
  </pc:docChgLst>
  <pc:docChgLst>
    <pc:chgData name="Caron,Jean-François (ECCC)" userId="S::jean-francois.caron@ec.gc.ca::3c31ae67-c592-406e-ab93-834dc411be61" providerId="AD" clId="Web-{7338DBA6-4BCD-D23D-3B4B-3374D24D1596}"/>
    <pc:docChg chg="modSld">
      <pc:chgData name="Caron,Jean-François (ECCC)" userId="S::jean-francois.caron@ec.gc.ca::3c31ae67-c592-406e-ab93-834dc411be61" providerId="AD" clId="Web-{7338DBA6-4BCD-D23D-3B4B-3374D24D1596}" dt="2023-04-25T20:52:20.387" v="106" actId="20577"/>
      <pc:docMkLst>
        <pc:docMk/>
      </pc:docMkLst>
      <pc:sldChg chg="modSp">
        <pc:chgData name="Caron,Jean-François (ECCC)" userId="S::jean-francois.caron@ec.gc.ca::3c31ae67-c592-406e-ab93-834dc411be61" providerId="AD" clId="Web-{7338DBA6-4BCD-D23D-3B4B-3374D24D1596}" dt="2023-04-25T20:42:30.987" v="94" actId="20577"/>
        <pc:sldMkLst>
          <pc:docMk/>
          <pc:sldMk cId="4158040345" sldId="262"/>
        </pc:sldMkLst>
        <pc:spChg chg="mod">
          <ac:chgData name="Caron,Jean-François (ECCC)" userId="S::jean-francois.caron@ec.gc.ca::3c31ae67-c592-406e-ab93-834dc411be61" providerId="AD" clId="Web-{7338DBA6-4BCD-D23D-3B4B-3374D24D1596}" dt="2023-04-25T20:40:35.220" v="14" actId="20577"/>
          <ac:spMkLst>
            <pc:docMk/>
            <pc:sldMk cId="4158040345" sldId="262"/>
            <ac:spMk id="8" creationId="{804D89AD-76EF-1015-C9C9-54AA6AD4552E}"/>
          </ac:spMkLst>
        </pc:spChg>
        <pc:spChg chg="mod">
          <ac:chgData name="Caron,Jean-François (ECCC)" userId="S::jean-francois.caron@ec.gc.ca::3c31ae67-c592-406e-ab93-834dc411be61" providerId="AD" clId="Web-{7338DBA6-4BCD-D23D-3B4B-3374D24D1596}" dt="2023-04-25T20:40:44.470" v="15" actId="1076"/>
          <ac:spMkLst>
            <pc:docMk/>
            <pc:sldMk cId="4158040345" sldId="262"/>
            <ac:spMk id="9" creationId="{342A7B4B-9638-588E-F6D6-4F12BF7C3327}"/>
          </ac:spMkLst>
        </pc:spChg>
        <pc:spChg chg="mod">
          <ac:chgData name="Caron,Jean-François (ECCC)" userId="S::jean-francois.caron@ec.gc.ca::3c31ae67-c592-406e-ab93-834dc411be61" providerId="AD" clId="Web-{7338DBA6-4BCD-D23D-3B4B-3374D24D1596}" dt="2023-04-25T20:42:30.987" v="94" actId="20577"/>
          <ac:spMkLst>
            <pc:docMk/>
            <pc:sldMk cId="4158040345" sldId="262"/>
            <ac:spMk id="11" creationId="{5780EC75-7E4E-4DE1-E89B-48FF124B52C4}"/>
          </ac:spMkLst>
        </pc:spChg>
      </pc:sldChg>
      <pc:sldChg chg="modSp">
        <pc:chgData name="Caron,Jean-François (ECCC)" userId="S::jean-francois.caron@ec.gc.ca::3c31ae67-c592-406e-ab93-834dc411be61" providerId="AD" clId="Web-{7338DBA6-4BCD-D23D-3B4B-3374D24D1596}" dt="2023-04-25T20:46:51.929" v="104"/>
        <pc:sldMkLst>
          <pc:docMk/>
          <pc:sldMk cId="1734731055" sldId="377"/>
        </pc:sldMkLst>
        <pc:graphicFrameChg chg="mod modGraphic">
          <ac:chgData name="Caron,Jean-François (ECCC)" userId="S::jean-francois.caron@ec.gc.ca::3c31ae67-c592-406e-ab93-834dc411be61" providerId="AD" clId="Web-{7338DBA6-4BCD-D23D-3B4B-3374D24D1596}" dt="2023-04-25T20:46:51.929" v="104"/>
          <ac:graphicFrameMkLst>
            <pc:docMk/>
            <pc:sldMk cId="1734731055" sldId="377"/>
            <ac:graphicFrameMk id="20" creationId="{00000000-0000-0000-0000-000000000000}"/>
          </ac:graphicFrameMkLst>
        </pc:graphicFrameChg>
      </pc:sldChg>
      <pc:sldChg chg="modSp">
        <pc:chgData name="Caron,Jean-François (ECCC)" userId="S::jean-francois.caron@ec.gc.ca::3c31ae67-c592-406e-ab93-834dc411be61" providerId="AD" clId="Web-{7338DBA6-4BCD-D23D-3B4B-3374D24D1596}" dt="2023-04-25T20:52:20.387" v="106" actId="20577"/>
        <pc:sldMkLst>
          <pc:docMk/>
          <pc:sldMk cId="3920242443" sldId="389"/>
        </pc:sldMkLst>
        <pc:spChg chg="mod">
          <ac:chgData name="Caron,Jean-François (ECCC)" userId="S::jean-francois.caron@ec.gc.ca::3c31ae67-c592-406e-ab93-834dc411be61" providerId="AD" clId="Web-{7338DBA6-4BCD-D23D-3B4B-3374D24D1596}" dt="2023-04-25T20:52:20.387" v="106" actId="20577"/>
          <ac:spMkLst>
            <pc:docMk/>
            <pc:sldMk cId="3920242443" sldId="389"/>
            <ac:spMk id="3" creationId="{E731EC43-24AE-6CC5-6804-1D2293D66FB6}"/>
          </ac:spMkLst>
        </pc:spChg>
      </pc:sldChg>
    </pc:docChg>
  </pc:docChgLst>
  <pc:docChgLst>
    <pc:chgData name="Reszka,Mateusz (ECCC)" userId="S::mateusz.reszka@ec.gc.ca::1576339b-b894-4d5c-940e-1a2b9851eda3" providerId="AD" clId="Web-{7368718E-79CA-4B2F-8617-AE38931F2DA0}"/>
    <pc:docChg chg="modSld">
      <pc:chgData name="Reszka,Mateusz (ECCC)" userId="S::mateusz.reszka@ec.gc.ca::1576339b-b894-4d5c-940e-1a2b9851eda3" providerId="AD" clId="Web-{7368718E-79CA-4B2F-8617-AE38931F2DA0}" dt="2023-04-20T22:56:07.873" v="18" actId="1076"/>
      <pc:docMkLst>
        <pc:docMk/>
      </pc:docMkLst>
      <pc:sldChg chg="addSp delSp modSp">
        <pc:chgData name="Reszka,Mateusz (ECCC)" userId="S::mateusz.reszka@ec.gc.ca::1576339b-b894-4d5c-940e-1a2b9851eda3" providerId="AD" clId="Web-{7368718E-79CA-4B2F-8617-AE38931F2DA0}" dt="2023-04-20T22:56:07.873" v="18" actId="1076"/>
        <pc:sldMkLst>
          <pc:docMk/>
          <pc:sldMk cId="1378451517" sldId="407"/>
        </pc:sldMkLst>
        <pc:spChg chg="del">
          <ac:chgData name="Reszka,Mateusz (ECCC)" userId="S::mateusz.reszka@ec.gc.ca::1576339b-b894-4d5c-940e-1a2b9851eda3" providerId="AD" clId="Web-{7368718E-79CA-4B2F-8617-AE38931F2DA0}" dt="2023-04-20T22:54:43.718" v="14"/>
          <ac:spMkLst>
            <pc:docMk/>
            <pc:sldMk cId="1378451517" sldId="407"/>
            <ac:spMk id="7" creationId="{4895F2E1-CEBF-40AC-6AED-B0D359518234}"/>
          </ac:spMkLst>
        </pc:spChg>
        <pc:spChg chg="add del mod">
          <ac:chgData name="Reszka,Mateusz (ECCC)" userId="S::mateusz.reszka@ec.gc.ca::1576339b-b894-4d5c-940e-1a2b9851eda3" providerId="AD" clId="Web-{7368718E-79CA-4B2F-8617-AE38931F2DA0}" dt="2023-04-20T22:55:22.624" v="16" actId="1076"/>
          <ac:spMkLst>
            <pc:docMk/>
            <pc:sldMk cId="1378451517" sldId="407"/>
            <ac:spMk id="10" creationId="{AAAD442A-29D0-0985-1BB4-EB3BF89E025B}"/>
          </ac:spMkLst>
        </pc:spChg>
        <pc:picChg chg="mod">
          <ac:chgData name="Reszka,Mateusz (ECCC)" userId="S::mateusz.reszka@ec.gc.ca::1576339b-b894-4d5c-940e-1a2b9851eda3" providerId="AD" clId="Web-{7368718E-79CA-4B2F-8617-AE38931F2DA0}" dt="2023-04-20T22:56:07.873" v="18" actId="1076"/>
          <ac:picMkLst>
            <pc:docMk/>
            <pc:sldMk cId="1378451517" sldId="407"/>
            <ac:picMk id="3" creationId="{28581D2C-D2EA-8DDE-9643-C120FB966B36}"/>
          </ac:picMkLst>
        </pc:picChg>
        <pc:picChg chg="mod">
          <ac:chgData name="Reszka,Mateusz (ECCC)" userId="S::mateusz.reszka@ec.gc.ca::1576339b-b894-4d5c-940e-1a2b9851eda3" providerId="AD" clId="Web-{7368718E-79CA-4B2F-8617-AE38931F2DA0}" dt="2023-04-20T22:53:43.469" v="6" actId="1076"/>
          <ac:picMkLst>
            <pc:docMk/>
            <pc:sldMk cId="1378451517" sldId="407"/>
            <ac:picMk id="6" creationId="{7E17CC87-AD98-5F66-4D7D-456F1B3158C9}"/>
          </ac:picMkLst>
        </pc:picChg>
      </pc:sldChg>
    </pc:docChg>
  </pc:docChgLst>
  <pc:docChgLst>
    <pc:chgData name="Gasset,Nicolas (ECCC)" userId="S::nicolas.gasset@ec.gc.ca::c0b8e014-fcca-4770-afa6-86a94a64b411" providerId="AD" clId="Web-{3894321C-E49A-4BAA-A1B4-4E267734644B}"/>
    <pc:docChg chg="addSld delSld modSld addMainMaster">
      <pc:chgData name="Gasset,Nicolas (ECCC)" userId="S::nicolas.gasset@ec.gc.ca::c0b8e014-fcca-4770-afa6-86a94a64b411" providerId="AD" clId="Web-{3894321C-E49A-4BAA-A1B4-4E267734644B}" dt="2023-04-24T19:01:47.476" v="312" actId="1076"/>
      <pc:docMkLst>
        <pc:docMk/>
      </pc:docMkLst>
      <pc:sldChg chg="modSp">
        <pc:chgData name="Gasset,Nicolas (ECCC)" userId="S::nicolas.gasset@ec.gc.ca::c0b8e014-fcca-4770-afa6-86a94a64b411" providerId="AD" clId="Web-{3894321C-E49A-4BAA-A1B4-4E267734644B}" dt="2023-04-24T18:46:07.071" v="47" actId="20577"/>
        <pc:sldMkLst>
          <pc:docMk/>
          <pc:sldMk cId="2907244927" sldId="395"/>
        </pc:sldMkLst>
        <pc:spChg chg="mod">
          <ac:chgData name="Gasset,Nicolas (ECCC)" userId="S::nicolas.gasset@ec.gc.ca::c0b8e014-fcca-4770-afa6-86a94a64b411" providerId="AD" clId="Web-{3894321C-E49A-4BAA-A1B4-4E267734644B}" dt="2023-04-24T18:46:07.071" v="47" actId="20577"/>
          <ac:spMkLst>
            <pc:docMk/>
            <pc:sldMk cId="2907244927" sldId="395"/>
            <ac:spMk id="3" creationId="{EF07D904-38D8-997F-965C-9793F696C93F}"/>
          </ac:spMkLst>
        </pc:spChg>
      </pc:sldChg>
      <pc:sldChg chg="add">
        <pc:chgData name="Gasset,Nicolas (ECCC)" userId="S::nicolas.gasset@ec.gc.ca::c0b8e014-fcca-4770-afa6-86a94a64b411" providerId="AD" clId="Web-{3894321C-E49A-4BAA-A1B4-4E267734644B}" dt="2023-04-24T18:42:38.365" v="0"/>
        <pc:sldMkLst>
          <pc:docMk/>
          <pc:sldMk cId="3732977112" sldId="447"/>
        </pc:sldMkLst>
      </pc:sldChg>
      <pc:sldChg chg="addSp delSp modSp add">
        <pc:chgData name="Gasset,Nicolas (ECCC)" userId="S::nicolas.gasset@ec.gc.ca::c0b8e014-fcca-4770-afa6-86a94a64b411" providerId="AD" clId="Web-{3894321C-E49A-4BAA-A1B4-4E267734644B}" dt="2023-04-24T19:01:47.476" v="312" actId="1076"/>
        <pc:sldMkLst>
          <pc:docMk/>
          <pc:sldMk cId="3374176012" sldId="448"/>
        </pc:sldMkLst>
        <pc:grpChg chg="del">
          <ac:chgData name="Gasset,Nicolas (ECCC)" userId="S::nicolas.gasset@ec.gc.ca::c0b8e014-fcca-4770-afa6-86a94a64b411" providerId="AD" clId="Web-{3894321C-E49A-4BAA-A1B4-4E267734644B}" dt="2023-04-24T19:01:00.491" v="304"/>
          <ac:grpSpMkLst>
            <pc:docMk/>
            <pc:sldMk cId="3374176012" sldId="448"/>
            <ac:grpSpMk id="8" creationId="{00000000-0000-0000-0000-000000000000}"/>
          </ac:grpSpMkLst>
        </pc:grpChg>
        <pc:grpChg chg="del">
          <ac:chgData name="Gasset,Nicolas (ECCC)" userId="S::nicolas.gasset@ec.gc.ca::c0b8e014-fcca-4770-afa6-86a94a64b411" providerId="AD" clId="Web-{3894321C-E49A-4BAA-A1B4-4E267734644B}" dt="2023-04-24T19:01:21.101" v="308"/>
          <ac:grpSpMkLst>
            <pc:docMk/>
            <pc:sldMk cId="3374176012" sldId="448"/>
            <ac:grpSpMk id="9" creationId="{00000000-0000-0000-0000-000000000000}"/>
          </ac:grpSpMkLst>
        </pc:grpChg>
        <pc:picChg chg="add mod">
          <ac:chgData name="Gasset,Nicolas (ECCC)" userId="S::nicolas.gasset@ec.gc.ca::c0b8e014-fcca-4770-afa6-86a94a64b411" providerId="AD" clId="Web-{3894321C-E49A-4BAA-A1B4-4E267734644B}" dt="2023-04-24T19:01:47.476" v="312" actId="1076"/>
          <ac:picMkLst>
            <pc:docMk/>
            <pc:sldMk cId="3374176012" sldId="448"/>
            <ac:picMk id="4" creationId="{5A667B20-615B-6AEA-0C13-9F74FAB5DFF0}"/>
          </ac:picMkLst>
        </pc:picChg>
        <pc:picChg chg="add mod">
          <ac:chgData name="Gasset,Nicolas (ECCC)" userId="S::nicolas.gasset@ec.gc.ca::c0b8e014-fcca-4770-afa6-86a94a64b411" providerId="AD" clId="Web-{3894321C-E49A-4BAA-A1B4-4E267734644B}" dt="2023-04-24T19:01:39.679" v="311" actId="14100"/>
          <ac:picMkLst>
            <pc:docMk/>
            <pc:sldMk cId="3374176012" sldId="448"/>
            <ac:picMk id="5" creationId="{5C19AEEA-BC74-34FA-9FEE-80AF4674DB98}"/>
          </ac:picMkLst>
        </pc:picChg>
      </pc:sldChg>
      <pc:sldChg chg="add">
        <pc:chgData name="Gasset,Nicolas (ECCC)" userId="S::nicolas.gasset@ec.gc.ca::c0b8e014-fcca-4770-afa6-86a94a64b411" providerId="AD" clId="Web-{3894321C-E49A-4BAA-A1B4-4E267734644B}" dt="2023-04-24T18:42:39.005" v="2"/>
        <pc:sldMkLst>
          <pc:docMk/>
          <pc:sldMk cId="3381336242" sldId="449"/>
        </pc:sldMkLst>
      </pc:sldChg>
      <pc:sldChg chg="add">
        <pc:chgData name="Gasset,Nicolas (ECCC)" userId="S::nicolas.gasset@ec.gc.ca::c0b8e014-fcca-4770-afa6-86a94a64b411" providerId="AD" clId="Web-{3894321C-E49A-4BAA-A1B4-4E267734644B}" dt="2023-04-24T18:42:39.240" v="3"/>
        <pc:sldMkLst>
          <pc:docMk/>
          <pc:sldMk cId="2601646946" sldId="450"/>
        </pc:sldMkLst>
      </pc:sldChg>
      <pc:sldChg chg="modSp add">
        <pc:chgData name="Gasset,Nicolas (ECCC)" userId="S::nicolas.gasset@ec.gc.ca::c0b8e014-fcca-4770-afa6-86a94a64b411" providerId="AD" clId="Web-{3894321C-E49A-4BAA-A1B4-4E267734644B}" dt="2023-04-24T18:48:13.229" v="124" actId="20577"/>
        <pc:sldMkLst>
          <pc:docMk/>
          <pc:sldMk cId="3963111546" sldId="451"/>
        </pc:sldMkLst>
        <pc:spChg chg="mod">
          <ac:chgData name="Gasset,Nicolas (ECCC)" userId="S::nicolas.gasset@ec.gc.ca::c0b8e014-fcca-4770-afa6-86a94a64b411" providerId="AD" clId="Web-{3894321C-E49A-4BAA-A1B4-4E267734644B}" dt="2023-04-24T18:48:13.229" v="124" actId="20577"/>
          <ac:spMkLst>
            <pc:docMk/>
            <pc:sldMk cId="3963111546" sldId="451"/>
            <ac:spMk id="27651" creationId="{00000000-0000-0000-0000-000000000000}"/>
          </ac:spMkLst>
        </pc:spChg>
      </pc:sldChg>
      <pc:sldChg chg="modSp add replId">
        <pc:chgData name="Gasset,Nicolas (ECCC)" userId="S::nicolas.gasset@ec.gc.ca::c0b8e014-fcca-4770-afa6-86a94a64b411" providerId="AD" clId="Web-{3894321C-E49A-4BAA-A1B4-4E267734644B}" dt="2023-04-24T18:47:18.010" v="84" actId="20577"/>
        <pc:sldMkLst>
          <pc:docMk/>
          <pc:sldMk cId="60458942" sldId="452"/>
        </pc:sldMkLst>
        <pc:spChg chg="mod">
          <ac:chgData name="Gasset,Nicolas (ECCC)" userId="S::nicolas.gasset@ec.gc.ca::c0b8e014-fcca-4770-afa6-86a94a64b411" providerId="AD" clId="Web-{3894321C-E49A-4BAA-A1B4-4E267734644B}" dt="2023-04-24T18:46:24.431" v="50" actId="20577"/>
          <ac:spMkLst>
            <pc:docMk/>
            <pc:sldMk cId="60458942" sldId="452"/>
            <ac:spMk id="4" creationId="{0521CF7A-31EC-1FA5-99D1-934EC747443A}"/>
          </ac:spMkLst>
        </pc:spChg>
        <pc:spChg chg="mod">
          <ac:chgData name="Gasset,Nicolas (ECCC)" userId="S::nicolas.gasset@ec.gc.ca::c0b8e014-fcca-4770-afa6-86a94a64b411" providerId="AD" clId="Web-{3894321C-E49A-4BAA-A1B4-4E267734644B}" dt="2023-04-24T18:47:18.010" v="84" actId="20577"/>
          <ac:spMkLst>
            <pc:docMk/>
            <pc:sldMk cId="60458942" sldId="452"/>
            <ac:spMk id="6" creationId="{71244A1C-C382-19BA-04E0-B07F339CDA6C}"/>
          </ac:spMkLst>
        </pc:spChg>
      </pc:sldChg>
      <pc:sldChg chg="add del">
        <pc:chgData name="Gasset,Nicolas (ECCC)" userId="S::nicolas.gasset@ec.gc.ca::c0b8e014-fcca-4770-afa6-86a94a64b411" providerId="AD" clId="Web-{3894321C-E49A-4BAA-A1B4-4E267734644B}" dt="2023-04-24T18:45:31.820" v="24"/>
        <pc:sldMkLst>
          <pc:docMk/>
          <pc:sldMk cId="4047058268" sldId="452"/>
        </pc:sldMkLst>
      </pc:sldChg>
      <pc:sldChg chg="add del">
        <pc:chgData name="Gasset,Nicolas (ECCC)" userId="S::nicolas.gasset@ec.gc.ca::c0b8e014-fcca-4770-afa6-86a94a64b411" providerId="AD" clId="Web-{3894321C-E49A-4BAA-A1B4-4E267734644B}" dt="2023-04-24T18:45:06.789" v="14"/>
        <pc:sldMkLst>
          <pc:docMk/>
          <pc:sldMk cId="4062282011" sldId="452"/>
        </pc:sldMkLst>
      </pc:sldChg>
      <pc:sldChg chg="add del">
        <pc:chgData name="Gasset,Nicolas (ECCC)" userId="S::nicolas.gasset@ec.gc.ca::c0b8e014-fcca-4770-afa6-86a94a64b411" providerId="AD" clId="Web-{3894321C-E49A-4BAA-A1B4-4E267734644B}" dt="2023-04-24T18:45:31.820" v="23"/>
        <pc:sldMkLst>
          <pc:docMk/>
          <pc:sldMk cId="1946805220" sldId="453"/>
        </pc:sldMkLst>
      </pc:sldChg>
      <pc:sldChg chg="add del">
        <pc:chgData name="Gasset,Nicolas (ECCC)" userId="S::nicolas.gasset@ec.gc.ca::c0b8e014-fcca-4770-afa6-86a94a64b411" providerId="AD" clId="Web-{3894321C-E49A-4BAA-A1B4-4E267734644B}" dt="2023-04-24T18:45:06.789" v="13"/>
        <pc:sldMkLst>
          <pc:docMk/>
          <pc:sldMk cId="3057862313" sldId="453"/>
        </pc:sldMkLst>
      </pc:sldChg>
      <pc:sldChg chg="new del">
        <pc:chgData name="Gasset,Nicolas (ECCC)" userId="S::nicolas.gasset@ec.gc.ca::c0b8e014-fcca-4770-afa6-86a94a64b411" providerId="AD" clId="Web-{3894321C-E49A-4BAA-A1B4-4E267734644B}" dt="2023-04-24T18:55:03.892" v="127"/>
        <pc:sldMkLst>
          <pc:docMk/>
          <pc:sldMk cId="3558748576" sldId="453"/>
        </pc:sldMkLst>
      </pc:sldChg>
      <pc:sldChg chg="addSp delSp modSp add replId">
        <pc:chgData name="Gasset,Nicolas (ECCC)" userId="S::nicolas.gasset@ec.gc.ca::c0b8e014-fcca-4770-afa6-86a94a64b411" providerId="AD" clId="Web-{3894321C-E49A-4BAA-A1B4-4E267734644B}" dt="2023-04-24T19:00:13.491" v="303" actId="20577"/>
        <pc:sldMkLst>
          <pc:docMk/>
          <pc:sldMk cId="704359761" sldId="454"/>
        </pc:sldMkLst>
        <pc:spChg chg="add mod">
          <ac:chgData name="Gasset,Nicolas (ECCC)" userId="S::nicolas.gasset@ec.gc.ca::c0b8e014-fcca-4770-afa6-86a94a64b411" providerId="AD" clId="Web-{3894321C-E49A-4BAA-A1B4-4E267734644B}" dt="2023-04-24T19:00:13.491" v="303" actId="20577"/>
          <ac:spMkLst>
            <pc:docMk/>
            <pc:sldMk cId="704359761" sldId="454"/>
            <ac:spMk id="7" creationId="{7FC96E72-8A11-4AC8-B2FD-FF0C102C6FE2}"/>
          </ac:spMkLst>
        </pc:spChg>
        <pc:picChg chg="del">
          <ac:chgData name="Gasset,Nicolas (ECCC)" userId="S::nicolas.gasset@ec.gc.ca::c0b8e014-fcca-4770-afa6-86a94a64b411" providerId="AD" clId="Web-{3894321C-E49A-4BAA-A1B4-4E267734644B}" dt="2023-04-24T18:56:55.472" v="128"/>
          <ac:picMkLst>
            <pc:docMk/>
            <pc:sldMk cId="704359761" sldId="454"/>
            <ac:picMk id="2" creationId="{00000000-0000-0000-0000-000000000000}"/>
          </ac:picMkLst>
        </pc:picChg>
        <pc:picChg chg="add mod">
          <ac:chgData name="Gasset,Nicolas (ECCC)" userId="S::nicolas.gasset@ec.gc.ca::c0b8e014-fcca-4770-afa6-86a94a64b411" providerId="AD" clId="Web-{3894321C-E49A-4BAA-A1B4-4E267734644B}" dt="2023-04-24T18:57:38.863" v="140" actId="14100"/>
          <ac:picMkLst>
            <pc:docMk/>
            <pc:sldMk cId="704359761" sldId="454"/>
            <ac:picMk id="3" creationId="{DE630674-74A5-DE31-E6F7-BB19CAB5BDA1}"/>
          </ac:picMkLst>
        </pc:picChg>
        <pc:picChg chg="del">
          <ac:chgData name="Gasset,Nicolas (ECCC)" userId="S::nicolas.gasset@ec.gc.ca::c0b8e014-fcca-4770-afa6-86a94a64b411" providerId="AD" clId="Web-{3894321C-E49A-4BAA-A1B4-4E267734644B}" dt="2023-04-24T18:56:55.894" v="129"/>
          <ac:picMkLst>
            <pc:docMk/>
            <pc:sldMk cId="704359761" sldId="454"/>
            <ac:picMk id="4" creationId="{00000000-0000-0000-0000-000000000000}"/>
          </ac:picMkLst>
        </pc:picChg>
        <pc:picChg chg="del">
          <ac:chgData name="Gasset,Nicolas (ECCC)" userId="S::nicolas.gasset@ec.gc.ca::c0b8e014-fcca-4770-afa6-86a94a64b411" providerId="AD" clId="Web-{3894321C-E49A-4BAA-A1B4-4E267734644B}" dt="2023-04-24T18:56:56.487" v="130"/>
          <ac:picMkLst>
            <pc:docMk/>
            <pc:sldMk cId="704359761" sldId="454"/>
            <ac:picMk id="5" creationId="{00000000-0000-0000-0000-000000000000}"/>
          </ac:picMkLst>
        </pc:picChg>
        <pc:picChg chg="add mod">
          <ac:chgData name="Gasset,Nicolas (ECCC)" userId="S::nicolas.gasset@ec.gc.ca::c0b8e014-fcca-4770-afa6-86a94a64b411" providerId="AD" clId="Web-{3894321C-E49A-4BAA-A1B4-4E267734644B}" dt="2023-04-24T18:57:47.520" v="141" actId="1076"/>
          <ac:picMkLst>
            <pc:docMk/>
            <pc:sldMk cId="704359761" sldId="454"/>
            <ac:picMk id="6" creationId="{7B91B102-8840-53C1-D17A-97BFF9E3E53A}"/>
          </ac:picMkLst>
        </pc:picChg>
        <pc:picChg chg="del">
          <ac:chgData name="Gasset,Nicolas (ECCC)" userId="S::nicolas.gasset@ec.gc.ca::c0b8e014-fcca-4770-afa6-86a94a64b411" providerId="AD" clId="Web-{3894321C-E49A-4BAA-A1B4-4E267734644B}" dt="2023-04-24T18:56:57.128" v="131"/>
          <ac:picMkLst>
            <pc:docMk/>
            <pc:sldMk cId="704359761" sldId="454"/>
            <ac:picMk id="9" creationId="{00000000-0000-0000-0000-000000000000}"/>
          </ac:picMkLst>
        </pc:picChg>
        <pc:picChg chg="del">
          <ac:chgData name="Gasset,Nicolas (ECCC)" userId="S::nicolas.gasset@ec.gc.ca::c0b8e014-fcca-4770-afa6-86a94a64b411" providerId="AD" clId="Web-{3894321C-E49A-4BAA-A1B4-4E267734644B}" dt="2023-04-24T18:56:57.737" v="132"/>
          <ac:picMkLst>
            <pc:docMk/>
            <pc:sldMk cId="704359761" sldId="454"/>
            <ac:picMk id="10" creationId="{00000000-0000-0000-0000-000000000000}"/>
          </ac:picMkLst>
        </pc:picChg>
        <pc:picChg chg="del">
          <ac:chgData name="Gasset,Nicolas (ECCC)" userId="S::nicolas.gasset@ec.gc.ca::c0b8e014-fcca-4770-afa6-86a94a64b411" providerId="AD" clId="Web-{3894321C-E49A-4BAA-A1B4-4E267734644B}" dt="2023-04-24T18:56:58.284" v="133"/>
          <ac:picMkLst>
            <pc:docMk/>
            <pc:sldMk cId="704359761" sldId="454"/>
            <ac:picMk id="25" creationId="{00000000-0000-0000-0000-000000000000}"/>
          </ac:picMkLst>
        </pc:picChg>
      </pc:sldChg>
      <pc:sldChg chg="add del">
        <pc:chgData name="Gasset,Nicolas (ECCC)" userId="S::nicolas.gasset@ec.gc.ca::c0b8e014-fcca-4770-afa6-86a94a64b411" providerId="AD" clId="Web-{3894321C-E49A-4BAA-A1B4-4E267734644B}" dt="2023-04-24T18:45:06.789" v="12"/>
        <pc:sldMkLst>
          <pc:docMk/>
          <pc:sldMk cId="1184429063" sldId="454"/>
        </pc:sldMkLst>
      </pc:sldChg>
      <pc:sldChg chg="add del">
        <pc:chgData name="Gasset,Nicolas (ECCC)" userId="S::nicolas.gasset@ec.gc.ca::c0b8e014-fcca-4770-afa6-86a94a64b411" providerId="AD" clId="Web-{3894321C-E49A-4BAA-A1B4-4E267734644B}" dt="2023-04-24T18:45:31.820" v="22"/>
        <pc:sldMkLst>
          <pc:docMk/>
          <pc:sldMk cId="2155788318" sldId="454"/>
        </pc:sldMkLst>
      </pc:sldChg>
      <pc:sldChg chg="add del">
        <pc:chgData name="Gasset,Nicolas (ECCC)" userId="S::nicolas.gasset@ec.gc.ca::c0b8e014-fcca-4770-afa6-86a94a64b411" providerId="AD" clId="Web-{3894321C-E49A-4BAA-A1B4-4E267734644B}" dt="2023-04-24T18:45:06.789" v="11"/>
        <pc:sldMkLst>
          <pc:docMk/>
          <pc:sldMk cId="1158424786" sldId="455"/>
        </pc:sldMkLst>
      </pc:sldChg>
      <pc:sldChg chg="add del">
        <pc:chgData name="Gasset,Nicolas (ECCC)" userId="S::nicolas.gasset@ec.gc.ca::c0b8e014-fcca-4770-afa6-86a94a64b411" providerId="AD" clId="Web-{3894321C-E49A-4BAA-A1B4-4E267734644B}" dt="2023-04-24T18:45:31.820" v="21"/>
        <pc:sldMkLst>
          <pc:docMk/>
          <pc:sldMk cId="2581048255" sldId="455"/>
        </pc:sldMkLst>
      </pc:sldChg>
      <pc:sldChg chg="add del">
        <pc:chgData name="Gasset,Nicolas (ECCC)" userId="S::nicolas.gasset@ec.gc.ca::c0b8e014-fcca-4770-afa6-86a94a64b411" providerId="AD" clId="Web-{3894321C-E49A-4BAA-A1B4-4E267734644B}" dt="2023-04-24T18:45:06.789" v="10"/>
        <pc:sldMkLst>
          <pc:docMk/>
          <pc:sldMk cId="1117926833" sldId="456"/>
        </pc:sldMkLst>
      </pc:sldChg>
      <pc:sldChg chg="add del">
        <pc:chgData name="Gasset,Nicolas (ECCC)" userId="S::nicolas.gasset@ec.gc.ca::c0b8e014-fcca-4770-afa6-86a94a64b411" providerId="AD" clId="Web-{3894321C-E49A-4BAA-A1B4-4E267734644B}" dt="2023-04-24T18:45:31.820" v="20"/>
        <pc:sldMkLst>
          <pc:docMk/>
          <pc:sldMk cId="3782955990" sldId="456"/>
        </pc:sldMkLst>
      </pc:sldChg>
      <pc:sldMasterChg chg="add addSldLayout">
        <pc:chgData name="Gasset,Nicolas (ECCC)" userId="S::nicolas.gasset@ec.gc.ca::c0b8e014-fcca-4770-afa6-86a94a64b411" providerId="AD" clId="Web-{3894321C-E49A-4BAA-A1B4-4E267734644B}" dt="2023-04-24T18:42:38.365" v="0"/>
        <pc:sldMasterMkLst>
          <pc:docMk/>
          <pc:sldMasterMk cId="0" sldId="2147483669"/>
        </pc:sldMasterMkLst>
        <pc:sldLayoutChg chg="add">
          <pc:chgData name="Gasset,Nicolas (ECCC)" userId="S::nicolas.gasset@ec.gc.ca::c0b8e014-fcca-4770-afa6-86a94a64b411" providerId="AD" clId="Web-{3894321C-E49A-4BAA-A1B4-4E267734644B}" dt="2023-04-24T18:42:38.365" v="0"/>
          <pc:sldLayoutMkLst>
            <pc:docMk/>
            <pc:sldMasterMk cId="0" sldId="2147483669"/>
            <pc:sldLayoutMk cId="2398395671" sldId="2147483665"/>
          </pc:sldLayoutMkLst>
        </pc:sldLayoutChg>
        <pc:sldLayoutChg chg="add">
          <pc:chgData name="Gasset,Nicolas (ECCC)" userId="S::nicolas.gasset@ec.gc.ca::c0b8e014-fcca-4770-afa6-86a94a64b411" providerId="AD" clId="Web-{3894321C-E49A-4BAA-A1B4-4E267734644B}" dt="2023-04-24T18:42:38.365" v="0"/>
          <pc:sldLayoutMkLst>
            <pc:docMk/>
            <pc:sldMasterMk cId="0" sldId="2147483669"/>
            <pc:sldLayoutMk cId="0" sldId="2147483667"/>
          </pc:sldLayoutMkLst>
        </pc:sldLayoutChg>
        <pc:sldLayoutChg chg="add">
          <pc:chgData name="Gasset,Nicolas (ECCC)" userId="S::nicolas.gasset@ec.gc.ca::c0b8e014-fcca-4770-afa6-86a94a64b411" providerId="AD" clId="Web-{3894321C-E49A-4BAA-A1B4-4E267734644B}" dt="2023-04-24T18:42:38.365" v="0"/>
          <pc:sldLayoutMkLst>
            <pc:docMk/>
            <pc:sldMasterMk cId="0" sldId="2147483669"/>
            <pc:sldLayoutMk cId="0" sldId="2147483668"/>
          </pc:sldLayoutMkLst>
        </pc:sldLayoutChg>
      </pc:sldMasterChg>
    </pc:docChg>
  </pc:docChgLst>
  <pc:docChgLst>
    <pc:chgData name="Dupont,Frédéric (ECCC)" userId="S::frederic.dupont@ec.gc.ca::c7a3bcfc-004c-4992-9565-406f7d7bc80f" providerId="AD" clId="Web-{445CC402-6C7F-5F0A-3584-CDD44B0006E5}"/>
    <pc:docChg chg="modSld">
      <pc:chgData name="Dupont,Frédéric (ECCC)" userId="S::frederic.dupont@ec.gc.ca::c7a3bcfc-004c-4992-9565-406f7d7bc80f" providerId="AD" clId="Web-{445CC402-6C7F-5F0A-3584-CDD44B0006E5}" dt="2023-04-25T15:32:46.590" v="57" actId="1076"/>
      <pc:docMkLst>
        <pc:docMk/>
      </pc:docMkLst>
      <pc:sldChg chg="addSp modSp">
        <pc:chgData name="Dupont,Frédéric (ECCC)" userId="S::frederic.dupont@ec.gc.ca::c7a3bcfc-004c-4992-9565-406f7d7bc80f" providerId="AD" clId="Web-{445CC402-6C7F-5F0A-3584-CDD44B0006E5}" dt="2023-04-25T15:32:46.590" v="57" actId="1076"/>
        <pc:sldMkLst>
          <pc:docMk/>
          <pc:sldMk cId="4210905757" sldId="414"/>
        </pc:sldMkLst>
        <pc:spChg chg="add mod">
          <ac:chgData name="Dupont,Frédéric (ECCC)" userId="S::frederic.dupont@ec.gc.ca::c7a3bcfc-004c-4992-9565-406f7d7bc80f" providerId="AD" clId="Web-{445CC402-6C7F-5F0A-3584-CDD44B0006E5}" dt="2023-04-25T15:32:46.590" v="57" actId="1076"/>
          <ac:spMkLst>
            <pc:docMk/>
            <pc:sldMk cId="4210905757" sldId="414"/>
            <ac:spMk id="10" creationId="{250206A7-0DF4-A0C5-A158-C87C8F641060}"/>
          </ac:spMkLst>
        </pc:spChg>
        <pc:picChg chg="add mod ord">
          <ac:chgData name="Dupont,Frédéric (ECCC)" userId="S::frederic.dupont@ec.gc.ca::c7a3bcfc-004c-4992-9565-406f7d7bc80f" providerId="AD" clId="Web-{445CC402-6C7F-5F0A-3584-CDD44B0006E5}" dt="2023-04-24T18:01:38.532" v="5" actId="1076"/>
          <ac:picMkLst>
            <pc:docMk/>
            <pc:sldMk cId="4210905757" sldId="414"/>
            <ac:picMk id="4" creationId="{F832DD03-21C8-4B13-BC9F-C48738ED49FA}"/>
          </ac:picMkLst>
        </pc:picChg>
        <pc:picChg chg="add mod ord">
          <ac:chgData name="Dupont,Frédéric (ECCC)" userId="S::frederic.dupont@ec.gc.ca::c7a3bcfc-004c-4992-9565-406f7d7bc80f" providerId="AD" clId="Web-{445CC402-6C7F-5F0A-3584-CDD44B0006E5}" dt="2023-04-24T18:02:02.111" v="9" actId="1076"/>
          <ac:picMkLst>
            <pc:docMk/>
            <pc:sldMk cId="4210905757" sldId="414"/>
            <ac:picMk id="5" creationId="{D919F307-7CCB-8138-F786-86A316E90ECB}"/>
          </ac:picMkLst>
        </pc:picChg>
        <pc:picChg chg="add mod">
          <ac:chgData name="Dupont,Frédéric (ECCC)" userId="S::frederic.dupont@ec.gc.ca::c7a3bcfc-004c-4992-9565-406f7d7bc80f" providerId="AD" clId="Web-{445CC402-6C7F-5F0A-3584-CDD44B0006E5}" dt="2023-04-24T22:00:35.159" v="27" actId="1076"/>
          <ac:picMkLst>
            <pc:docMk/>
            <pc:sldMk cId="4210905757" sldId="414"/>
            <ac:picMk id="6" creationId="{A49921F7-5FB4-ACB3-3A98-6FFC3151093E}"/>
          </ac:picMkLst>
        </pc:picChg>
        <pc:picChg chg="add mod">
          <ac:chgData name="Dupont,Frédéric (ECCC)" userId="S::frederic.dupont@ec.gc.ca::c7a3bcfc-004c-4992-9565-406f7d7bc80f" providerId="AD" clId="Web-{445CC402-6C7F-5F0A-3584-CDD44B0006E5}" dt="2023-04-24T21:59:58.565" v="23" actId="1076"/>
          <ac:picMkLst>
            <pc:docMk/>
            <pc:sldMk cId="4210905757" sldId="414"/>
            <ac:picMk id="7" creationId="{803C5A48-68B7-B268-4FE8-600FDD7B388B}"/>
          </ac:picMkLst>
        </pc:picChg>
        <pc:picChg chg="add mod ord">
          <ac:chgData name="Dupont,Frédéric (ECCC)" userId="S::frederic.dupont@ec.gc.ca::c7a3bcfc-004c-4992-9565-406f7d7bc80f" providerId="AD" clId="Web-{445CC402-6C7F-5F0A-3584-CDD44B0006E5}" dt="2023-04-24T22:00:13.331" v="25" actId="1076"/>
          <ac:picMkLst>
            <pc:docMk/>
            <pc:sldMk cId="4210905757" sldId="414"/>
            <ac:picMk id="8" creationId="{B9776132-20E1-B078-11F4-FC0A20056B34}"/>
          </ac:picMkLst>
        </pc:picChg>
        <pc:picChg chg="add mod ord">
          <ac:chgData name="Dupont,Frédéric (ECCC)" userId="S::frederic.dupont@ec.gc.ca::c7a3bcfc-004c-4992-9565-406f7d7bc80f" providerId="AD" clId="Web-{445CC402-6C7F-5F0A-3584-CDD44B0006E5}" dt="2023-04-24T22:01:51.505" v="31" actId="1076"/>
          <ac:picMkLst>
            <pc:docMk/>
            <pc:sldMk cId="4210905757" sldId="414"/>
            <ac:picMk id="9" creationId="{F158F217-325E-D358-C073-783217FB3A7D}"/>
          </ac:picMkLst>
        </pc:picChg>
        <pc:picChg chg="mod">
          <ac:chgData name="Dupont,Frédéric (ECCC)" userId="S::frederic.dupont@ec.gc.ca::c7a3bcfc-004c-4992-9565-406f7d7bc80f" providerId="AD" clId="Web-{445CC402-6C7F-5F0A-3584-CDD44B0006E5}" dt="2023-04-24T18:00:53.953" v="2" actId="1076"/>
          <ac:picMkLst>
            <pc:docMk/>
            <pc:sldMk cId="4210905757" sldId="414"/>
            <ac:picMk id="3074" creationId="{00000000-0000-0000-0000-000000000000}"/>
          </ac:picMkLst>
        </pc:picChg>
      </pc:sldChg>
    </pc:docChg>
  </pc:docChgLst>
  <pc:docChgLst>
    <pc:chgData clId="Web-{01ABF140-CC74-44AE-B960-A46E149934AB}"/>
    <pc:docChg chg="modSld">
      <pc:chgData name="" userId="" providerId="" clId="Web-{01ABF140-CC74-44AE-B960-A46E149934AB}" dt="2023-04-20T22:59:20.051" v="3" actId="1076"/>
      <pc:docMkLst>
        <pc:docMk/>
      </pc:docMkLst>
      <pc:sldChg chg="modSp">
        <pc:chgData name="" userId="" providerId="" clId="Web-{01ABF140-CC74-44AE-B960-A46E149934AB}" dt="2023-04-20T22:59:20.051" v="3" actId="1076"/>
        <pc:sldMkLst>
          <pc:docMk/>
          <pc:sldMk cId="1378451517" sldId="407"/>
        </pc:sldMkLst>
        <pc:spChg chg="mod">
          <ac:chgData name="" userId="" providerId="" clId="Web-{01ABF140-CC74-44AE-B960-A46E149934AB}" dt="2023-04-20T22:59:20.051" v="3" actId="1076"/>
          <ac:spMkLst>
            <pc:docMk/>
            <pc:sldMk cId="1378451517" sldId="407"/>
            <ac:spMk id="10" creationId="{AAAD442A-29D0-0985-1BB4-EB3BF89E025B}"/>
          </ac:spMkLst>
        </pc:spChg>
      </pc:sldChg>
    </pc:docChg>
  </pc:docChgLst>
  <pc:docChgLst>
    <pc:chgData name="Reszka,Mateusz (ECCC)" userId="S::mateusz.reszka@ec.gc.ca::1576339b-b894-4d5c-940e-1a2b9851eda3" providerId="AD" clId="Web-{54647B0E-2356-4334-B7EB-9C1B8B0EA22C}"/>
    <pc:docChg chg="modSld">
      <pc:chgData name="Reszka,Mateusz (ECCC)" userId="S::mateusz.reszka@ec.gc.ca::1576339b-b894-4d5c-940e-1a2b9851eda3" providerId="AD" clId="Web-{54647B0E-2356-4334-B7EB-9C1B8B0EA22C}" dt="2023-04-21T14:30:54.428" v="561" actId="20577"/>
      <pc:docMkLst>
        <pc:docMk/>
      </pc:docMkLst>
      <pc:sldChg chg="addSp modSp">
        <pc:chgData name="Reszka,Mateusz (ECCC)" userId="S::mateusz.reszka@ec.gc.ca::1576339b-b894-4d5c-940e-1a2b9851eda3" providerId="AD" clId="Web-{54647B0E-2356-4334-B7EB-9C1B8B0EA22C}" dt="2023-04-21T14:19:28.983" v="438" actId="14100"/>
        <pc:sldMkLst>
          <pc:docMk/>
          <pc:sldMk cId="2358451453" sldId="406"/>
        </pc:sldMkLst>
        <pc:spChg chg="add mod">
          <ac:chgData name="Reszka,Mateusz (ECCC)" userId="S::mateusz.reszka@ec.gc.ca::1576339b-b894-4d5c-940e-1a2b9851eda3" providerId="AD" clId="Web-{54647B0E-2356-4334-B7EB-9C1B8B0EA22C}" dt="2023-04-21T14:19:28.983" v="438" actId="14100"/>
          <ac:spMkLst>
            <pc:docMk/>
            <pc:sldMk cId="2358451453" sldId="406"/>
            <ac:spMk id="4" creationId="{2B88DEC0-E40B-4F90-1EDA-3666159B5630}"/>
          </ac:spMkLst>
        </pc:spChg>
        <pc:spChg chg="mod">
          <ac:chgData name="Reszka,Mateusz (ECCC)" userId="S::mateusz.reszka@ec.gc.ca::1576339b-b894-4d5c-940e-1a2b9851eda3" providerId="AD" clId="Web-{54647B0E-2356-4334-B7EB-9C1B8B0EA22C}" dt="2023-04-21T14:16:36.574" v="358" actId="1076"/>
          <ac:spMkLst>
            <pc:docMk/>
            <pc:sldMk cId="2358451453" sldId="406"/>
            <ac:spMk id="8" creationId="{22DE8CF7-F0C7-E392-1F73-B097708486BD}"/>
          </ac:spMkLst>
        </pc:spChg>
        <pc:spChg chg="mod">
          <ac:chgData name="Reszka,Mateusz (ECCC)" userId="S::mateusz.reszka@ec.gc.ca::1576339b-b894-4d5c-940e-1a2b9851eda3" providerId="AD" clId="Web-{54647B0E-2356-4334-B7EB-9C1B8B0EA22C}" dt="2023-04-21T14:16:36.590" v="359" actId="1076"/>
          <ac:spMkLst>
            <pc:docMk/>
            <pc:sldMk cId="2358451453" sldId="406"/>
            <ac:spMk id="10" creationId="{AAAD442A-29D0-0985-1BB4-EB3BF89E025B}"/>
          </ac:spMkLst>
        </pc:spChg>
        <pc:spChg chg="mod">
          <ac:chgData name="Reszka,Mateusz (ECCC)" userId="S::mateusz.reszka@ec.gc.ca::1576339b-b894-4d5c-940e-1a2b9851eda3" providerId="AD" clId="Web-{54647B0E-2356-4334-B7EB-9C1B8B0EA22C}" dt="2023-04-21T14:16:36.590" v="360" actId="1076"/>
          <ac:spMkLst>
            <pc:docMk/>
            <pc:sldMk cId="2358451453" sldId="406"/>
            <ac:spMk id="12" creationId="{EC0CADD6-2F2A-E592-793C-74FE926229F4}"/>
          </ac:spMkLst>
        </pc:spChg>
        <pc:picChg chg="mod">
          <ac:chgData name="Reszka,Mateusz (ECCC)" userId="S::mateusz.reszka@ec.gc.ca::1576339b-b894-4d5c-940e-1a2b9851eda3" providerId="AD" clId="Web-{54647B0E-2356-4334-B7EB-9C1B8B0EA22C}" dt="2023-04-21T14:16:36.621" v="361" actId="1076"/>
          <ac:picMkLst>
            <pc:docMk/>
            <pc:sldMk cId="2358451453" sldId="406"/>
            <ac:picMk id="13" creationId="{5960111C-6E82-68C7-2580-BF063ED5A5D8}"/>
          </ac:picMkLst>
        </pc:picChg>
        <pc:picChg chg="mod">
          <ac:chgData name="Reszka,Mateusz (ECCC)" userId="S::mateusz.reszka@ec.gc.ca::1576339b-b894-4d5c-940e-1a2b9851eda3" providerId="AD" clId="Web-{54647B0E-2356-4334-B7EB-9C1B8B0EA22C}" dt="2023-04-21T14:16:36.652" v="362" actId="1076"/>
          <ac:picMkLst>
            <pc:docMk/>
            <pc:sldMk cId="2358451453" sldId="406"/>
            <ac:picMk id="16" creationId="{CAB86344-0A62-F3B5-7463-19008F461653}"/>
          </ac:picMkLst>
        </pc:picChg>
        <pc:picChg chg="mod">
          <ac:chgData name="Reszka,Mateusz (ECCC)" userId="S::mateusz.reszka@ec.gc.ca::1576339b-b894-4d5c-940e-1a2b9851eda3" providerId="AD" clId="Web-{54647B0E-2356-4334-B7EB-9C1B8B0EA22C}" dt="2023-04-21T14:16:36.668" v="363" actId="1076"/>
          <ac:picMkLst>
            <pc:docMk/>
            <pc:sldMk cId="2358451453" sldId="406"/>
            <ac:picMk id="17" creationId="{24CEA2F7-E4BC-4F75-5CDA-FA522273C06F}"/>
          </ac:picMkLst>
        </pc:picChg>
        <pc:picChg chg="mod">
          <ac:chgData name="Reszka,Mateusz (ECCC)" userId="S::mateusz.reszka@ec.gc.ca::1576339b-b894-4d5c-940e-1a2b9851eda3" providerId="AD" clId="Web-{54647B0E-2356-4334-B7EB-9C1B8B0EA22C}" dt="2023-04-21T14:16:36.715" v="364" actId="1076"/>
          <ac:picMkLst>
            <pc:docMk/>
            <pc:sldMk cId="2358451453" sldId="406"/>
            <ac:picMk id="18" creationId="{4E66C982-F4B0-5869-0D7D-2609A2A27EF0}"/>
          </ac:picMkLst>
        </pc:picChg>
        <pc:picChg chg="mod">
          <ac:chgData name="Reszka,Mateusz (ECCC)" userId="S::mateusz.reszka@ec.gc.ca::1576339b-b894-4d5c-940e-1a2b9851eda3" providerId="AD" clId="Web-{54647B0E-2356-4334-B7EB-9C1B8B0EA22C}" dt="2023-04-21T14:16:36.730" v="365" actId="1076"/>
          <ac:picMkLst>
            <pc:docMk/>
            <pc:sldMk cId="2358451453" sldId="406"/>
            <ac:picMk id="19" creationId="{BEF18A76-D12B-6175-A118-6E9F5F35C183}"/>
          </ac:picMkLst>
        </pc:picChg>
        <pc:picChg chg="mod">
          <ac:chgData name="Reszka,Mateusz (ECCC)" userId="S::mateusz.reszka@ec.gc.ca::1576339b-b894-4d5c-940e-1a2b9851eda3" providerId="AD" clId="Web-{54647B0E-2356-4334-B7EB-9C1B8B0EA22C}" dt="2023-04-21T14:16:36.762" v="366" actId="1076"/>
          <ac:picMkLst>
            <pc:docMk/>
            <pc:sldMk cId="2358451453" sldId="406"/>
            <ac:picMk id="20" creationId="{1A842A6A-0910-3CB7-907F-A7F1878C950A}"/>
          </ac:picMkLst>
        </pc:picChg>
        <pc:picChg chg="mod">
          <ac:chgData name="Reszka,Mateusz (ECCC)" userId="S::mateusz.reszka@ec.gc.ca::1576339b-b894-4d5c-940e-1a2b9851eda3" providerId="AD" clId="Web-{54647B0E-2356-4334-B7EB-9C1B8B0EA22C}" dt="2023-04-21T14:16:36.793" v="367" actId="1076"/>
          <ac:picMkLst>
            <pc:docMk/>
            <pc:sldMk cId="2358451453" sldId="406"/>
            <ac:picMk id="21" creationId="{EAC92B16-02D8-D33D-AE2C-B8B3A49B25D2}"/>
          </ac:picMkLst>
        </pc:picChg>
        <pc:picChg chg="mod">
          <ac:chgData name="Reszka,Mateusz (ECCC)" userId="S::mateusz.reszka@ec.gc.ca::1576339b-b894-4d5c-940e-1a2b9851eda3" providerId="AD" clId="Web-{54647B0E-2356-4334-B7EB-9C1B8B0EA22C}" dt="2023-04-21T14:16:36.824" v="368" actId="1076"/>
          <ac:picMkLst>
            <pc:docMk/>
            <pc:sldMk cId="2358451453" sldId="406"/>
            <ac:picMk id="22" creationId="{3D1BFBFB-4AC1-CAE2-8C88-7291D0A47E1E}"/>
          </ac:picMkLst>
        </pc:picChg>
        <pc:picChg chg="mod">
          <ac:chgData name="Reszka,Mateusz (ECCC)" userId="S::mateusz.reszka@ec.gc.ca::1576339b-b894-4d5c-940e-1a2b9851eda3" providerId="AD" clId="Web-{54647B0E-2356-4334-B7EB-9C1B8B0EA22C}" dt="2023-04-21T14:16:36.840" v="369" actId="1076"/>
          <ac:picMkLst>
            <pc:docMk/>
            <pc:sldMk cId="2358451453" sldId="406"/>
            <ac:picMk id="23" creationId="{61BA25AE-9E99-AC5C-1158-EA892FBC76BC}"/>
          </ac:picMkLst>
        </pc:picChg>
        <pc:picChg chg="mod">
          <ac:chgData name="Reszka,Mateusz (ECCC)" userId="S::mateusz.reszka@ec.gc.ca::1576339b-b894-4d5c-940e-1a2b9851eda3" providerId="AD" clId="Web-{54647B0E-2356-4334-B7EB-9C1B8B0EA22C}" dt="2023-04-21T14:16:36.871" v="370" actId="1076"/>
          <ac:picMkLst>
            <pc:docMk/>
            <pc:sldMk cId="2358451453" sldId="406"/>
            <ac:picMk id="24" creationId="{6D3C4F71-539F-6117-FCD3-F22DCB29C3B2}"/>
          </ac:picMkLst>
        </pc:picChg>
        <pc:picChg chg="mod">
          <ac:chgData name="Reszka,Mateusz (ECCC)" userId="S::mateusz.reszka@ec.gc.ca::1576339b-b894-4d5c-940e-1a2b9851eda3" providerId="AD" clId="Web-{54647B0E-2356-4334-B7EB-9C1B8B0EA22C}" dt="2023-04-21T14:16:36.887" v="371" actId="1076"/>
          <ac:picMkLst>
            <pc:docMk/>
            <pc:sldMk cId="2358451453" sldId="406"/>
            <ac:picMk id="26" creationId="{526E249D-4CF9-0ABD-2C99-5D0C0B52E941}"/>
          </ac:picMkLst>
        </pc:picChg>
        <pc:picChg chg="mod">
          <ac:chgData name="Reszka,Mateusz (ECCC)" userId="S::mateusz.reszka@ec.gc.ca::1576339b-b894-4d5c-940e-1a2b9851eda3" providerId="AD" clId="Web-{54647B0E-2356-4334-B7EB-9C1B8B0EA22C}" dt="2023-04-21T14:16:36.887" v="372" actId="1076"/>
          <ac:picMkLst>
            <pc:docMk/>
            <pc:sldMk cId="2358451453" sldId="406"/>
            <ac:picMk id="27" creationId="{CE3C5841-7903-9D06-AFF3-35FB5C70AFB4}"/>
          </ac:picMkLst>
        </pc:picChg>
      </pc:sldChg>
      <pc:sldChg chg="addSp modSp">
        <pc:chgData name="Reszka,Mateusz (ECCC)" userId="S::mateusz.reszka@ec.gc.ca::1576339b-b894-4d5c-940e-1a2b9851eda3" providerId="AD" clId="Web-{54647B0E-2356-4334-B7EB-9C1B8B0EA22C}" dt="2023-04-21T14:20:19.749" v="439" actId="14100"/>
        <pc:sldMkLst>
          <pc:docMk/>
          <pc:sldMk cId="1378451517" sldId="407"/>
        </pc:sldMkLst>
        <pc:spChg chg="add mod">
          <ac:chgData name="Reszka,Mateusz (ECCC)" userId="S::mateusz.reszka@ec.gc.ca::1576339b-b894-4d5c-940e-1a2b9851eda3" providerId="AD" clId="Web-{54647B0E-2356-4334-B7EB-9C1B8B0EA22C}" dt="2023-04-21T14:20:19.749" v="439" actId="14100"/>
          <ac:spMkLst>
            <pc:docMk/>
            <pc:sldMk cId="1378451517" sldId="407"/>
            <ac:spMk id="9" creationId="{F6477358-39C2-7250-24A2-31B9D8260228}"/>
          </ac:spMkLst>
        </pc:spChg>
      </pc:sldChg>
      <pc:sldChg chg="modSp">
        <pc:chgData name="Reszka,Mateusz (ECCC)" userId="S::mateusz.reszka@ec.gc.ca::1576339b-b894-4d5c-940e-1a2b9851eda3" providerId="AD" clId="Web-{54647B0E-2356-4334-B7EB-9C1B8B0EA22C}" dt="2023-04-21T14:30:54.428" v="561" actId="20577"/>
        <pc:sldMkLst>
          <pc:docMk/>
          <pc:sldMk cId="2654892226" sldId="408"/>
        </pc:sldMkLst>
        <pc:spChg chg="mod">
          <ac:chgData name="Reszka,Mateusz (ECCC)" userId="S::mateusz.reszka@ec.gc.ca::1576339b-b894-4d5c-940e-1a2b9851eda3" providerId="AD" clId="Web-{54647B0E-2356-4334-B7EB-9C1B8B0EA22C}" dt="2023-04-21T14:30:54.428" v="561" actId="20577"/>
          <ac:spMkLst>
            <pc:docMk/>
            <pc:sldMk cId="2654892226" sldId="408"/>
            <ac:spMk id="3" creationId="{E731EC43-24AE-6CC5-6804-1D2293D66FB6}"/>
          </ac:spMkLst>
        </pc:spChg>
      </pc:sldChg>
    </pc:docChg>
  </pc:docChgLst>
  <pc:docChgLst>
    <pc:chgData name="Gasset,Nicolas (ECCC)" userId="S::nicolas.gasset@ec.gc.ca::c0b8e014-fcca-4770-afa6-86a94a64b411" providerId="AD" clId="Web-{6DB44316-F933-4C68-95C4-0D7209BD82A1}"/>
    <pc:docChg chg="addSld delSld">
      <pc:chgData name="Gasset,Nicolas (ECCC)" userId="S::nicolas.gasset@ec.gc.ca::c0b8e014-fcca-4770-afa6-86a94a64b411" providerId="AD" clId="Web-{6DB44316-F933-4C68-95C4-0D7209BD82A1}" dt="2023-04-24T19:17:43.991" v="1"/>
      <pc:docMkLst>
        <pc:docMk/>
      </pc:docMkLst>
      <pc:sldChg chg="del">
        <pc:chgData name="Gasset,Nicolas (ECCC)" userId="S::nicolas.gasset@ec.gc.ca::c0b8e014-fcca-4770-afa6-86a94a64b411" providerId="AD" clId="Web-{6DB44316-F933-4C68-95C4-0D7209BD82A1}" dt="2023-04-24T19:17:43.991" v="1"/>
        <pc:sldMkLst>
          <pc:docMk/>
          <pc:sldMk cId="3732977112" sldId="447"/>
        </pc:sldMkLst>
      </pc:sldChg>
      <pc:sldChg chg="add">
        <pc:chgData name="Gasset,Nicolas (ECCC)" userId="S::nicolas.gasset@ec.gc.ca::c0b8e014-fcca-4770-afa6-86a94a64b411" providerId="AD" clId="Web-{6DB44316-F933-4C68-95C4-0D7209BD82A1}" dt="2023-04-24T19:17:38.319" v="0"/>
        <pc:sldMkLst>
          <pc:docMk/>
          <pc:sldMk cId="3230282989" sldId="458"/>
        </pc:sldMkLst>
      </pc:sldChg>
    </pc:docChg>
  </pc:docChgLst>
  <pc:docChgLst>
    <pc:chgData name="Rochon,Yves (ECCC)" userId="S::yves.rochon@ec.gc.ca::a510773b-1fd0-4407-a421-0737dc548a73" providerId="AD" clId="Web-{13930EEE-4A8C-53AD-7D3C-D3CE912015E4}"/>
    <pc:docChg chg="addSld delSld modSld sldOrd">
      <pc:chgData name="Rochon,Yves (ECCC)" userId="S::yves.rochon@ec.gc.ca::a510773b-1fd0-4407-a421-0737dc548a73" providerId="AD" clId="Web-{13930EEE-4A8C-53AD-7D3C-D3CE912015E4}" dt="2023-04-24T01:43:20.716" v="1426" actId="14100"/>
      <pc:docMkLst>
        <pc:docMk/>
      </pc:docMkLst>
      <pc:sldChg chg="addSp modSp">
        <pc:chgData name="Rochon,Yves (ECCC)" userId="S::yves.rochon@ec.gc.ca::a510773b-1fd0-4407-a421-0737dc548a73" providerId="AD" clId="Web-{13930EEE-4A8C-53AD-7D3C-D3CE912015E4}" dt="2023-04-24T01:05:57.096" v="461" actId="1076"/>
        <pc:sldMkLst>
          <pc:docMk/>
          <pc:sldMk cId="149638209" sldId="269"/>
        </pc:sldMkLst>
        <pc:spChg chg="mod">
          <ac:chgData name="Rochon,Yves (ECCC)" userId="S::yves.rochon@ec.gc.ca::a510773b-1fd0-4407-a421-0737dc548a73" providerId="AD" clId="Web-{13930EEE-4A8C-53AD-7D3C-D3CE912015E4}" dt="2023-04-24T01:05:43.503" v="456" actId="1076"/>
          <ac:spMkLst>
            <pc:docMk/>
            <pc:sldMk cId="149638209" sldId="269"/>
            <ac:spMk id="3" creationId="{1B961B7D-9853-367A-AA0C-25220DBBE70A}"/>
          </ac:spMkLst>
        </pc:spChg>
        <pc:spChg chg="mod">
          <ac:chgData name="Rochon,Yves (ECCC)" userId="S::yves.rochon@ec.gc.ca::a510773b-1fd0-4407-a421-0737dc548a73" providerId="AD" clId="Web-{13930EEE-4A8C-53AD-7D3C-D3CE912015E4}" dt="2023-04-24T01:05:43.472" v="453" actId="1076"/>
          <ac:spMkLst>
            <pc:docMk/>
            <pc:sldMk cId="149638209" sldId="269"/>
            <ac:spMk id="4" creationId="{ADE24D4F-0EE5-D6E5-41D0-4CE36E5B1100}"/>
          </ac:spMkLst>
        </pc:spChg>
        <pc:spChg chg="mod">
          <ac:chgData name="Rochon,Yves (ECCC)" userId="S::yves.rochon@ec.gc.ca::a510773b-1fd0-4407-a421-0737dc548a73" providerId="AD" clId="Web-{13930EEE-4A8C-53AD-7D3C-D3CE912015E4}" dt="2023-04-24T01:05:43.456" v="452" actId="1076"/>
          <ac:spMkLst>
            <pc:docMk/>
            <pc:sldMk cId="149638209" sldId="269"/>
            <ac:spMk id="6" creationId="{FF9B3F68-EAE8-F565-AC24-D85FFCFDAA79}"/>
          </ac:spMkLst>
        </pc:spChg>
        <pc:spChg chg="mod">
          <ac:chgData name="Rochon,Yves (ECCC)" userId="S::yves.rochon@ec.gc.ca::a510773b-1fd0-4407-a421-0737dc548a73" providerId="AD" clId="Web-{13930EEE-4A8C-53AD-7D3C-D3CE912015E4}" dt="2023-04-24T01:05:43.487" v="454" actId="1076"/>
          <ac:spMkLst>
            <pc:docMk/>
            <pc:sldMk cId="149638209" sldId="269"/>
            <ac:spMk id="7" creationId="{43426974-967A-8C00-4EBA-170F98038609}"/>
          </ac:spMkLst>
        </pc:spChg>
        <pc:spChg chg="mod">
          <ac:chgData name="Rochon,Yves (ECCC)" userId="S::yves.rochon@ec.gc.ca::a510773b-1fd0-4407-a421-0737dc548a73" providerId="AD" clId="Web-{13930EEE-4A8C-53AD-7D3C-D3CE912015E4}" dt="2023-04-24T01:05:43.487" v="455" actId="1076"/>
          <ac:spMkLst>
            <pc:docMk/>
            <pc:sldMk cId="149638209" sldId="269"/>
            <ac:spMk id="8" creationId="{FEC20080-6708-9F3C-DEC1-B3E6884334C1}"/>
          </ac:spMkLst>
        </pc:spChg>
        <pc:spChg chg="mod">
          <ac:chgData name="Rochon,Yves (ECCC)" userId="S::yves.rochon@ec.gc.ca::a510773b-1fd0-4407-a421-0737dc548a73" providerId="AD" clId="Web-{13930EEE-4A8C-53AD-7D3C-D3CE912015E4}" dt="2023-04-24T01:05:43.518" v="457" actId="1076"/>
          <ac:spMkLst>
            <pc:docMk/>
            <pc:sldMk cId="149638209" sldId="269"/>
            <ac:spMk id="9" creationId="{D9A047D7-B23C-C612-C95A-56B4C7521067}"/>
          </ac:spMkLst>
        </pc:spChg>
        <pc:spChg chg="add mod">
          <ac:chgData name="Rochon,Yves (ECCC)" userId="S::yves.rochon@ec.gc.ca::a510773b-1fd0-4407-a421-0737dc548a73" providerId="AD" clId="Web-{13930EEE-4A8C-53AD-7D3C-D3CE912015E4}" dt="2023-04-24T01:05:43.518" v="458" actId="1076"/>
          <ac:spMkLst>
            <pc:docMk/>
            <pc:sldMk cId="149638209" sldId="269"/>
            <ac:spMk id="10" creationId="{8441C947-202D-418B-8040-4269F78DF9A1}"/>
          </ac:spMkLst>
        </pc:spChg>
        <pc:spChg chg="mod">
          <ac:chgData name="Rochon,Yves (ECCC)" userId="S::yves.rochon@ec.gc.ca::a510773b-1fd0-4407-a421-0737dc548a73" providerId="AD" clId="Web-{13930EEE-4A8C-53AD-7D3C-D3CE912015E4}" dt="2023-04-24T01:05:57.096" v="461" actId="1076"/>
          <ac:spMkLst>
            <pc:docMk/>
            <pc:sldMk cId="149638209" sldId="269"/>
            <ac:spMk id="11" creationId="{5780EC75-7E4E-4DE1-E89B-48FF124B52C4}"/>
          </ac:spMkLst>
        </pc:spChg>
        <pc:spChg chg="add mod">
          <ac:chgData name="Rochon,Yves (ECCC)" userId="S::yves.rochon@ec.gc.ca::a510773b-1fd0-4407-a421-0737dc548a73" providerId="AD" clId="Web-{13930EEE-4A8C-53AD-7D3C-D3CE912015E4}" dt="2023-04-24T01:05:43.534" v="459" actId="1076"/>
          <ac:spMkLst>
            <pc:docMk/>
            <pc:sldMk cId="149638209" sldId="269"/>
            <ac:spMk id="12" creationId="{8723A56A-84E7-0658-1E93-2B4DB00ACCEF}"/>
          </ac:spMkLst>
        </pc:spChg>
        <pc:spChg chg="add mod">
          <ac:chgData name="Rochon,Yves (ECCC)" userId="S::yves.rochon@ec.gc.ca::a510773b-1fd0-4407-a421-0737dc548a73" providerId="AD" clId="Web-{13930EEE-4A8C-53AD-7D3C-D3CE912015E4}" dt="2023-04-24T01:05:43.534" v="460" actId="1076"/>
          <ac:spMkLst>
            <pc:docMk/>
            <pc:sldMk cId="149638209" sldId="269"/>
            <ac:spMk id="13" creationId="{E1179830-85C2-C7DE-D557-7F753D27539A}"/>
          </ac:spMkLst>
        </pc:spChg>
      </pc:sldChg>
      <pc:sldChg chg="addSp delSp modSp modNotes">
        <pc:chgData name="Rochon,Yves (ECCC)" userId="S::yves.rochon@ec.gc.ca::a510773b-1fd0-4407-a421-0737dc548a73" providerId="AD" clId="Web-{13930EEE-4A8C-53AD-7D3C-D3CE912015E4}" dt="2023-04-24T01:43:20.716" v="1426" actId="14100"/>
        <pc:sldMkLst>
          <pc:docMk/>
          <pc:sldMk cId="2190809586" sldId="411"/>
        </pc:sldMkLst>
        <pc:spChg chg="mod">
          <ac:chgData name="Rochon,Yves (ECCC)" userId="S::yves.rochon@ec.gc.ca::a510773b-1fd0-4407-a421-0737dc548a73" providerId="AD" clId="Web-{13930EEE-4A8C-53AD-7D3C-D3CE912015E4}" dt="2023-04-24T01:43:20.716" v="1426" actId="14100"/>
          <ac:spMkLst>
            <pc:docMk/>
            <pc:sldMk cId="2190809586" sldId="411"/>
            <ac:spMk id="2" creationId="{87161DFF-95BE-BE12-EEEC-13FE7A00B504}"/>
          </ac:spMkLst>
        </pc:spChg>
        <pc:spChg chg="del">
          <ac:chgData name="Rochon,Yves (ECCC)" userId="S::yves.rochon@ec.gc.ca::a510773b-1fd0-4407-a421-0737dc548a73" providerId="AD" clId="Web-{13930EEE-4A8C-53AD-7D3C-D3CE912015E4}" dt="2023-04-24T01:18:53.161" v="562"/>
          <ac:spMkLst>
            <pc:docMk/>
            <pc:sldMk cId="2190809586" sldId="411"/>
            <ac:spMk id="3" creationId="{EF07D904-38D8-997F-965C-9793F696C93F}"/>
          </ac:spMkLst>
        </pc:spChg>
        <pc:spChg chg="add mod">
          <ac:chgData name="Rochon,Yves (ECCC)" userId="S::yves.rochon@ec.gc.ca::a510773b-1fd0-4407-a421-0737dc548a73" providerId="AD" clId="Web-{13930EEE-4A8C-53AD-7D3C-D3CE912015E4}" dt="2023-04-24T01:27:36.012" v="669" actId="1076"/>
          <ac:spMkLst>
            <pc:docMk/>
            <pc:sldMk cId="2190809586" sldId="411"/>
            <ac:spMk id="7" creationId="{8388B4C7-F178-979A-FCA8-E433BBBA18A4}"/>
          </ac:spMkLst>
        </pc:spChg>
        <pc:spChg chg="add mod">
          <ac:chgData name="Rochon,Yves (ECCC)" userId="S::yves.rochon@ec.gc.ca::a510773b-1fd0-4407-a421-0737dc548a73" providerId="AD" clId="Web-{13930EEE-4A8C-53AD-7D3C-D3CE912015E4}" dt="2023-04-24T01:29:46.666" v="688" actId="1076"/>
          <ac:spMkLst>
            <pc:docMk/>
            <pc:sldMk cId="2190809586" sldId="411"/>
            <ac:spMk id="10" creationId="{6E5B8ACB-E9DF-278E-9E0A-9A3EF2615109}"/>
          </ac:spMkLst>
        </pc:spChg>
        <pc:picChg chg="add del mod">
          <ac:chgData name="Rochon,Yves (ECCC)" userId="S::yves.rochon@ec.gc.ca::a510773b-1fd0-4407-a421-0737dc548a73" providerId="AD" clId="Web-{13930EEE-4A8C-53AD-7D3C-D3CE912015E4}" dt="2023-04-24T01:19:46.426" v="568"/>
          <ac:picMkLst>
            <pc:docMk/>
            <pc:sldMk cId="2190809586" sldId="411"/>
            <ac:picMk id="4" creationId="{16B55215-135E-651C-B81E-74129BFB0BAC}"/>
          </ac:picMkLst>
        </pc:picChg>
        <pc:picChg chg="add del mod">
          <ac:chgData name="Rochon,Yves (ECCC)" userId="S::yves.rochon@ec.gc.ca::a510773b-1fd0-4407-a421-0737dc548a73" providerId="AD" clId="Web-{13930EEE-4A8C-53AD-7D3C-D3CE912015E4}" dt="2023-04-24T01:20:25.613" v="570"/>
          <ac:picMkLst>
            <pc:docMk/>
            <pc:sldMk cId="2190809586" sldId="411"/>
            <ac:picMk id="5" creationId="{A9F7BCBC-0E13-B7BA-526C-B91540D2CBB8}"/>
          </ac:picMkLst>
        </pc:picChg>
        <pc:picChg chg="add del mod">
          <ac:chgData name="Rochon,Yves (ECCC)" userId="S::yves.rochon@ec.gc.ca::a510773b-1fd0-4407-a421-0737dc548a73" providerId="AD" clId="Web-{13930EEE-4A8C-53AD-7D3C-D3CE912015E4}" dt="2023-04-24T01:20:59.753" v="575"/>
          <ac:picMkLst>
            <pc:docMk/>
            <pc:sldMk cId="2190809586" sldId="411"/>
            <ac:picMk id="6" creationId="{4B67846F-DC17-60D5-59F7-7D1E145AFB05}"/>
          </ac:picMkLst>
        </pc:picChg>
        <pc:picChg chg="add mod">
          <ac:chgData name="Rochon,Yves (ECCC)" userId="S::yves.rochon@ec.gc.ca::a510773b-1fd0-4407-a421-0737dc548a73" providerId="AD" clId="Web-{13930EEE-4A8C-53AD-7D3C-D3CE912015E4}" dt="2023-04-24T01:28:48.402" v="680" actId="1076"/>
          <ac:picMkLst>
            <pc:docMk/>
            <pc:sldMk cId="2190809586" sldId="411"/>
            <ac:picMk id="8" creationId="{B0A381FA-A088-EF5F-240F-21531D939961}"/>
          </ac:picMkLst>
        </pc:picChg>
        <pc:picChg chg="add mod">
          <ac:chgData name="Rochon,Yves (ECCC)" userId="S::yves.rochon@ec.gc.ca::a510773b-1fd0-4407-a421-0737dc548a73" providerId="AD" clId="Web-{13930EEE-4A8C-53AD-7D3C-D3CE912015E4}" dt="2023-04-24T01:28:22.761" v="677" actId="14100"/>
          <ac:picMkLst>
            <pc:docMk/>
            <pc:sldMk cId="2190809586" sldId="411"/>
            <ac:picMk id="9" creationId="{4E46AB53-FB3D-4CE1-2826-7DCBC601389A}"/>
          </ac:picMkLst>
        </pc:picChg>
      </pc:sldChg>
      <pc:sldChg chg="addSp delSp modSp new ord">
        <pc:chgData name="Rochon,Yves (ECCC)" userId="S::yves.rochon@ec.gc.ca::a510773b-1fd0-4407-a421-0737dc548a73" providerId="AD" clId="Web-{13930EEE-4A8C-53AD-7D3C-D3CE912015E4}" dt="2023-04-24T01:31:32.961" v="695" actId="1076"/>
        <pc:sldMkLst>
          <pc:docMk/>
          <pc:sldMk cId="3546832027" sldId="444"/>
        </pc:sldMkLst>
        <pc:spChg chg="del">
          <ac:chgData name="Rochon,Yves (ECCC)" userId="S::yves.rochon@ec.gc.ca::a510773b-1fd0-4407-a421-0737dc548a73" providerId="AD" clId="Web-{13930EEE-4A8C-53AD-7D3C-D3CE912015E4}" dt="2023-04-24T01:12:38.652" v="471"/>
          <ac:spMkLst>
            <pc:docMk/>
            <pc:sldMk cId="3546832027" sldId="444"/>
            <ac:spMk id="2" creationId="{32A46C48-BF95-0E86-331E-E024AC95D45F}"/>
          </ac:spMkLst>
        </pc:spChg>
        <pc:spChg chg="add mod">
          <ac:chgData name="Rochon,Yves (ECCC)" userId="S::yves.rochon@ec.gc.ca::a510773b-1fd0-4407-a421-0737dc548a73" providerId="AD" clId="Web-{13930EEE-4A8C-53AD-7D3C-D3CE912015E4}" dt="2023-04-24T01:31:32.961" v="695" actId="1076"/>
          <ac:spMkLst>
            <pc:docMk/>
            <pc:sldMk cId="3546832027" sldId="444"/>
            <ac:spMk id="4" creationId="{0521CF7A-31EC-1FA5-99D1-934EC747443A}"/>
          </ac:spMkLst>
        </pc:spChg>
        <pc:spChg chg="add mod">
          <ac:chgData name="Rochon,Yves (ECCC)" userId="S::yves.rochon@ec.gc.ca::a510773b-1fd0-4407-a421-0737dc548a73" providerId="AD" clId="Web-{13930EEE-4A8C-53AD-7D3C-D3CE912015E4}" dt="2023-04-24T01:31:13.618" v="692" actId="1076"/>
          <ac:spMkLst>
            <pc:docMk/>
            <pc:sldMk cId="3546832027" sldId="444"/>
            <ac:spMk id="6" creationId="{71244A1C-C382-19BA-04E0-B07F339CDA6C}"/>
          </ac:spMkLst>
        </pc:spChg>
      </pc:sldChg>
      <pc:sldChg chg="new del">
        <pc:chgData name="Rochon,Yves (ECCC)" userId="S::yves.rochon@ec.gc.ca::a510773b-1fd0-4407-a421-0737dc548a73" providerId="AD" clId="Web-{13930EEE-4A8C-53AD-7D3C-D3CE912015E4}" dt="2023-04-24T01:11:17.544" v="466"/>
        <pc:sldMkLst>
          <pc:docMk/>
          <pc:sldMk cId="4144461903" sldId="444"/>
        </pc:sldMkLst>
      </pc:sldChg>
    </pc:docChg>
  </pc:docChgLst>
  <pc:docChgLst>
    <pc:chgData name="Beaulne,Alain (ECCC)" userId="S::alain.beaulne@ec.gc.ca::eaec07fa-2862-4e72-bcf4-4a523d245f49" providerId="AD" clId="Web-{768C7157-3574-8B8A-D3CA-86DE5DB71489}"/>
    <pc:docChg chg="addSld modSld sldOrd">
      <pc:chgData name="Beaulne,Alain (ECCC)" userId="S::alain.beaulne@ec.gc.ca::eaec07fa-2862-4e72-bcf4-4a523d245f49" providerId="AD" clId="Web-{768C7157-3574-8B8A-D3CA-86DE5DB71489}" dt="2023-04-25T16:33:17.397" v="1313" actId="14100"/>
      <pc:docMkLst>
        <pc:docMk/>
      </pc:docMkLst>
      <pc:sldChg chg="modSp">
        <pc:chgData name="Beaulne,Alain (ECCC)" userId="S::alain.beaulne@ec.gc.ca::eaec07fa-2862-4e72-bcf4-4a523d245f49" providerId="AD" clId="Web-{768C7157-3574-8B8A-D3CA-86DE5DB71489}" dt="2023-04-25T15:51:52.032" v="28" actId="20577"/>
        <pc:sldMkLst>
          <pc:docMk/>
          <pc:sldMk cId="186915960" sldId="259"/>
        </pc:sldMkLst>
        <pc:spChg chg="mod">
          <ac:chgData name="Beaulne,Alain (ECCC)" userId="S::alain.beaulne@ec.gc.ca::eaec07fa-2862-4e72-bcf4-4a523d245f49" providerId="AD" clId="Web-{768C7157-3574-8B8A-D3CA-86DE5DB71489}" dt="2023-04-25T15:51:52.032" v="28" actId="20577"/>
          <ac:spMkLst>
            <pc:docMk/>
            <pc:sldMk cId="186915960" sldId="259"/>
            <ac:spMk id="11" creationId="{5780EC75-7E4E-4DE1-E89B-48FF124B52C4}"/>
          </ac:spMkLst>
        </pc:spChg>
      </pc:sldChg>
      <pc:sldChg chg="modSp add ord replId">
        <pc:chgData name="Beaulne,Alain (ECCC)" userId="S::alain.beaulne@ec.gc.ca::eaec07fa-2862-4e72-bcf4-4a523d245f49" providerId="AD" clId="Web-{768C7157-3574-8B8A-D3CA-86DE5DB71489}" dt="2023-04-25T15:53:54.409" v="111" actId="20577"/>
        <pc:sldMkLst>
          <pc:docMk/>
          <pc:sldMk cId="488138925" sldId="460"/>
        </pc:sldMkLst>
        <pc:spChg chg="mod">
          <ac:chgData name="Beaulne,Alain (ECCC)" userId="S::alain.beaulne@ec.gc.ca::eaec07fa-2862-4e72-bcf4-4a523d245f49" providerId="AD" clId="Web-{768C7157-3574-8B8A-D3CA-86DE5DB71489}" dt="2023-04-25T15:52:43.376" v="32" actId="20577"/>
          <ac:spMkLst>
            <pc:docMk/>
            <pc:sldMk cId="488138925" sldId="460"/>
            <ac:spMk id="2" creationId="{DE0B0FF6-2082-D86F-10B8-5C2247AA3A31}"/>
          </ac:spMkLst>
        </pc:spChg>
        <pc:spChg chg="mod">
          <ac:chgData name="Beaulne,Alain (ECCC)" userId="S::alain.beaulne@ec.gc.ca::eaec07fa-2862-4e72-bcf4-4a523d245f49" providerId="AD" clId="Web-{768C7157-3574-8B8A-D3CA-86DE5DB71489}" dt="2023-04-25T15:53:54.409" v="111" actId="20577"/>
          <ac:spMkLst>
            <pc:docMk/>
            <pc:sldMk cId="488138925" sldId="460"/>
            <ac:spMk id="3" creationId="{E731EC43-24AE-6CC5-6804-1D2293D66FB6}"/>
          </ac:spMkLst>
        </pc:spChg>
      </pc:sldChg>
      <pc:sldChg chg="addSp delSp modSp new">
        <pc:chgData name="Beaulne,Alain (ECCC)" userId="S::alain.beaulne@ec.gc.ca::eaec07fa-2862-4e72-bcf4-4a523d245f49" providerId="AD" clId="Web-{768C7157-3574-8B8A-D3CA-86DE5DB71489}" dt="2023-04-25T16:28:28.002" v="1238" actId="1076"/>
        <pc:sldMkLst>
          <pc:docMk/>
          <pc:sldMk cId="2768811357" sldId="461"/>
        </pc:sldMkLst>
        <pc:spChg chg="del">
          <ac:chgData name="Beaulne,Alain (ECCC)" userId="S::alain.beaulne@ec.gc.ca::eaec07fa-2862-4e72-bcf4-4a523d245f49" providerId="AD" clId="Web-{768C7157-3574-8B8A-D3CA-86DE5DB71489}" dt="2023-04-25T15:54:44.831" v="114"/>
          <ac:spMkLst>
            <pc:docMk/>
            <pc:sldMk cId="2768811357" sldId="461"/>
            <ac:spMk id="2" creationId="{DA11B6C4-A11A-2C1D-E6DA-CB248D6FDD8F}"/>
          </ac:spMkLst>
        </pc:spChg>
        <pc:spChg chg="del">
          <ac:chgData name="Beaulne,Alain (ECCC)" userId="S::alain.beaulne@ec.gc.ca::eaec07fa-2862-4e72-bcf4-4a523d245f49" providerId="AD" clId="Web-{768C7157-3574-8B8A-D3CA-86DE5DB71489}" dt="2023-04-25T15:54:44.831" v="113"/>
          <ac:spMkLst>
            <pc:docMk/>
            <pc:sldMk cId="2768811357" sldId="461"/>
            <ac:spMk id="3" creationId="{64C15837-02B6-0153-171E-1F2AB3498EF2}"/>
          </ac:spMkLst>
        </pc:spChg>
        <pc:spChg chg="add mod">
          <ac:chgData name="Beaulne,Alain (ECCC)" userId="S::alain.beaulne@ec.gc.ca::eaec07fa-2862-4e72-bcf4-4a523d245f49" providerId="AD" clId="Web-{768C7157-3574-8B8A-D3CA-86DE5DB71489}" dt="2023-04-25T16:00:59.259" v="123" actId="20577"/>
          <ac:spMkLst>
            <pc:docMk/>
            <pc:sldMk cId="2768811357" sldId="461"/>
            <ac:spMk id="4" creationId="{0B4BC486-259B-8F83-868F-1E7BEFB219A2}"/>
          </ac:spMkLst>
        </pc:spChg>
        <pc:spChg chg="add mod">
          <ac:chgData name="Beaulne,Alain (ECCC)" userId="S::alain.beaulne@ec.gc.ca::eaec07fa-2862-4e72-bcf4-4a523d245f49" providerId="AD" clId="Web-{768C7157-3574-8B8A-D3CA-86DE5DB71489}" dt="2023-04-25T16:28:00.596" v="1237" actId="20577"/>
          <ac:spMkLst>
            <pc:docMk/>
            <pc:sldMk cId="2768811357" sldId="461"/>
            <ac:spMk id="6" creationId="{07580409-C14A-72FE-5EDE-CC60FED581AA}"/>
          </ac:spMkLst>
        </pc:spChg>
        <pc:spChg chg="add mod">
          <ac:chgData name="Beaulne,Alain (ECCC)" userId="S::alain.beaulne@ec.gc.ca::eaec07fa-2862-4e72-bcf4-4a523d245f49" providerId="AD" clId="Web-{768C7157-3574-8B8A-D3CA-86DE5DB71489}" dt="2023-04-25T16:27:34.486" v="1180" actId="1076"/>
          <ac:spMkLst>
            <pc:docMk/>
            <pc:sldMk cId="2768811357" sldId="461"/>
            <ac:spMk id="9" creationId="{49A04339-8942-46CD-D68D-7FB25E5F6CDC}"/>
          </ac:spMkLst>
        </pc:spChg>
        <pc:picChg chg="add mod">
          <ac:chgData name="Beaulne,Alain (ECCC)" userId="S::alain.beaulne@ec.gc.ca::eaec07fa-2862-4e72-bcf4-4a523d245f49" providerId="AD" clId="Web-{768C7157-3574-8B8A-D3CA-86DE5DB71489}" dt="2023-04-25T16:28:28.002" v="1238" actId="1076"/>
          <ac:picMkLst>
            <pc:docMk/>
            <pc:sldMk cId="2768811357" sldId="461"/>
            <ac:picMk id="7" creationId="{CF2236A8-DCCA-0936-7AD1-B36011A284FC}"/>
          </ac:picMkLst>
        </pc:picChg>
        <pc:picChg chg="add mod">
          <ac:chgData name="Beaulne,Alain (ECCC)" userId="S::alain.beaulne@ec.gc.ca::eaec07fa-2862-4e72-bcf4-4a523d245f49" providerId="AD" clId="Web-{768C7157-3574-8B8A-D3CA-86DE5DB71489}" dt="2023-04-25T16:27:32.424" v="1179" actId="1076"/>
          <ac:picMkLst>
            <pc:docMk/>
            <pc:sldMk cId="2768811357" sldId="461"/>
            <ac:picMk id="8" creationId="{90688EA8-7646-B779-6413-8820AAA5160F}"/>
          </ac:picMkLst>
        </pc:picChg>
      </pc:sldChg>
      <pc:sldChg chg="delSp modSp add replId">
        <pc:chgData name="Beaulne,Alain (ECCC)" userId="S::alain.beaulne@ec.gc.ca::eaec07fa-2862-4e72-bcf4-4a523d245f49" providerId="AD" clId="Web-{768C7157-3574-8B8A-D3CA-86DE5DB71489}" dt="2023-04-25T16:33:17.397" v="1313" actId="14100"/>
        <pc:sldMkLst>
          <pc:docMk/>
          <pc:sldMk cId="2603516995" sldId="462"/>
        </pc:sldMkLst>
        <pc:spChg chg="mod">
          <ac:chgData name="Beaulne,Alain (ECCC)" userId="S::alain.beaulne@ec.gc.ca::eaec07fa-2862-4e72-bcf4-4a523d245f49" providerId="AD" clId="Web-{768C7157-3574-8B8A-D3CA-86DE5DB71489}" dt="2023-04-25T16:33:17.397" v="1313" actId="14100"/>
          <ac:spMkLst>
            <pc:docMk/>
            <pc:sldMk cId="2603516995" sldId="462"/>
            <ac:spMk id="6" creationId="{07580409-C14A-72FE-5EDE-CC60FED581AA}"/>
          </ac:spMkLst>
        </pc:spChg>
        <pc:spChg chg="del">
          <ac:chgData name="Beaulne,Alain (ECCC)" userId="S::alain.beaulne@ec.gc.ca::eaec07fa-2862-4e72-bcf4-4a523d245f49" providerId="AD" clId="Web-{768C7157-3574-8B8A-D3CA-86DE5DB71489}" dt="2023-04-25T16:30:29.286" v="1242"/>
          <ac:spMkLst>
            <pc:docMk/>
            <pc:sldMk cId="2603516995" sldId="462"/>
            <ac:spMk id="9" creationId="{49A04339-8942-46CD-D68D-7FB25E5F6CDC}"/>
          </ac:spMkLst>
        </pc:spChg>
        <pc:picChg chg="del">
          <ac:chgData name="Beaulne,Alain (ECCC)" userId="S::alain.beaulne@ec.gc.ca::eaec07fa-2862-4e72-bcf4-4a523d245f49" providerId="AD" clId="Web-{768C7157-3574-8B8A-D3CA-86DE5DB71489}" dt="2023-04-25T16:30:24.348" v="1240"/>
          <ac:picMkLst>
            <pc:docMk/>
            <pc:sldMk cId="2603516995" sldId="462"/>
            <ac:picMk id="7" creationId="{CF2236A8-DCCA-0936-7AD1-B36011A284FC}"/>
          </ac:picMkLst>
        </pc:picChg>
        <pc:picChg chg="del">
          <ac:chgData name="Beaulne,Alain (ECCC)" userId="S::alain.beaulne@ec.gc.ca::eaec07fa-2862-4e72-bcf4-4a523d245f49" providerId="AD" clId="Web-{768C7157-3574-8B8A-D3CA-86DE5DB71489}" dt="2023-04-25T16:30:26.707" v="1241"/>
          <ac:picMkLst>
            <pc:docMk/>
            <pc:sldMk cId="2603516995" sldId="462"/>
            <ac:picMk id="8" creationId="{90688EA8-7646-B779-6413-8820AAA5160F}"/>
          </ac:picMkLst>
        </pc:picChg>
      </pc:sldChg>
    </pc:docChg>
  </pc:docChgLst>
  <pc:docChgLst>
    <pc:chgData name="Beaudoin,Patrice (ECCC)" userId="S::patrice.beaudoin@ec.gc.ca::916a6732-a53d-4194-ab47-e403a0469e3f" providerId="AD" clId="Web-{FB87E4C5-F762-41D6-9441-1BD44567C5DD}"/>
    <pc:docChg chg="modSld">
      <pc:chgData name="Beaudoin,Patrice (ECCC)" userId="S::patrice.beaudoin@ec.gc.ca::916a6732-a53d-4194-ab47-e403a0469e3f" providerId="AD" clId="Web-{FB87E4C5-F762-41D6-9441-1BD44567C5DD}" dt="2023-04-24T12:59:21.697" v="3" actId="20577"/>
      <pc:docMkLst>
        <pc:docMk/>
      </pc:docMkLst>
      <pc:sldChg chg="modSp">
        <pc:chgData name="Beaudoin,Patrice (ECCC)" userId="S::patrice.beaudoin@ec.gc.ca::916a6732-a53d-4194-ab47-e403a0469e3f" providerId="AD" clId="Web-{FB87E4C5-F762-41D6-9441-1BD44567C5DD}" dt="2023-04-24T12:59:21.697" v="3" actId="20577"/>
        <pc:sldMkLst>
          <pc:docMk/>
          <pc:sldMk cId="1698933551" sldId="263"/>
        </pc:sldMkLst>
        <pc:spChg chg="mod">
          <ac:chgData name="Beaudoin,Patrice (ECCC)" userId="S::patrice.beaudoin@ec.gc.ca::916a6732-a53d-4194-ab47-e403a0469e3f" providerId="AD" clId="Web-{FB87E4C5-F762-41D6-9441-1BD44567C5DD}" dt="2023-04-24T12:59:21.697" v="3" actId="20577"/>
          <ac:spMkLst>
            <pc:docMk/>
            <pc:sldMk cId="1698933551" sldId="263"/>
            <ac:spMk id="4" creationId="{D3E09F8E-A1C2-D391-FE64-3FF3C460DAFC}"/>
          </ac:spMkLst>
        </pc:spChg>
      </pc:sldChg>
    </pc:docChg>
  </pc:docChgLst>
  <pc:docChgLst>
    <pc:chgData name="Buehner,Mark (ECCC)" userId="86c5ddc2-7edf-4caf-99e2-9f447781b741" providerId="ADAL" clId="{99FF1200-EDA8-4759-B1EC-84209C37A032}"/>
    <pc:docChg chg="undo custSel addSld delSld modSld">
      <pc:chgData name="Buehner,Mark (ECCC)" userId="86c5ddc2-7edf-4caf-99e2-9f447781b741" providerId="ADAL" clId="{99FF1200-EDA8-4759-B1EC-84209C37A032}" dt="2023-04-21T19:24:46.303" v="2183" actId="20577"/>
      <pc:docMkLst>
        <pc:docMk/>
      </pc:docMkLst>
      <pc:sldChg chg="addSp modSp mod">
        <pc:chgData name="Buehner,Mark (ECCC)" userId="86c5ddc2-7edf-4caf-99e2-9f447781b741" providerId="ADAL" clId="{99FF1200-EDA8-4759-B1EC-84209C37A032}" dt="2023-04-21T19:24:46.303" v="2183" actId="20577"/>
        <pc:sldMkLst>
          <pc:docMk/>
          <pc:sldMk cId="2922980432" sldId="266"/>
        </pc:sldMkLst>
        <pc:spChg chg="mod">
          <ac:chgData name="Buehner,Mark (ECCC)" userId="86c5ddc2-7edf-4caf-99e2-9f447781b741" providerId="ADAL" clId="{99FF1200-EDA8-4759-B1EC-84209C37A032}" dt="2023-04-21T19:03:53.096" v="1825" actId="20577"/>
          <ac:spMkLst>
            <pc:docMk/>
            <pc:sldMk cId="2922980432" sldId="266"/>
            <ac:spMk id="4" creationId="{26B7048E-FD83-9F5F-AF44-9F5DA01A320B}"/>
          </ac:spMkLst>
        </pc:spChg>
        <pc:spChg chg="add mod">
          <ac:chgData name="Buehner,Mark (ECCC)" userId="86c5ddc2-7edf-4caf-99e2-9f447781b741" providerId="ADAL" clId="{99FF1200-EDA8-4759-B1EC-84209C37A032}" dt="2023-04-21T19:24:46.303" v="2183" actId="20577"/>
          <ac:spMkLst>
            <pc:docMk/>
            <pc:sldMk cId="2922980432" sldId="266"/>
            <ac:spMk id="5" creationId="{E6238515-2B49-DFBA-2683-4DB5582190BD}"/>
          </ac:spMkLst>
        </pc:spChg>
        <pc:graphicFrameChg chg="add mod modGraphic">
          <ac:chgData name="Buehner,Mark (ECCC)" userId="86c5ddc2-7edf-4caf-99e2-9f447781b741" providerId="ADAL" clId="{99FF1200-EDA8-4759-B1EC-84209C37A032}" dt="2023-04-21T19:16:53.229" v="2018" actId="404"/>
          <ac:graphicFrameMkLst>
            <pc:docMk/>
            <pc:sldMk cId="2922980432" sldId="266"/>
            <ac:graphicFrameMk id="3" creationId="{C8C0426D-9661-BD47-2AAD-ACC9A8C59145}"/>
          </ac:graphicFrameMkLst>
        </pc:graphicFrameChg>
      </pc:sldChg>
      <pc:sldChg chg="modSp mod">
        <pc:chgData name="Buehner,Mark (ECCC)" userId="86c5ddc2-7edf-4caf-99e2-9f447781b741" providerId="ADAL" clId="{99FF1200-EDA8-4759-B1EC-84209C37A032}" dt="2023-04-21T18:01:36.717" v="139" actId="20577"/>
        <pc:sldMkLst>
          <pc:docMk/>
          <pc:sldMk cId="3920242443" sldId="389"/>
        </pc:sldMkLst>
        <pc:spChg chg="mod">
          <ac:chgData name="Buehner,Mark (ECCC)" userId="86c5ddc2-7edf-4caf-99e2-9f447781b741" providerId="ADAL" clId="{99FF1200-EDA8-4759-B1EC-84209C37A032}" dt="2023-04-21T18:01:36.717" v="139" actId="20577"/>
          <ac:spMkLst>
            <pc:docMk/>
            <pc:sldMk cId="3920242443" sldId="389"/>
            <ac:spMk id="3" creationId="{E731EC43-24AE-6CC5-6804-1D2293D66FB6}"/>
          </ac:spMkLst>
        </pc:spChg>
      </pc:sldChg>
      <pc:sldChg chg="modSp mod">
        <pc:chgData name="Buehner,Mark (ECCC)" userId="86c5ddc2-7edf-4caf-99e2-9f447781b741" providerId="ADAL" clId="{99FF1200-EDA8-4759-B1EC-84209C37A032}" dt="2023-04-21T18:37:57.085" v="1520" actId="20577"/>
        <pc:sldMkLst>
          <pc:docMk/>
          <pc:sldMk cId="1398790557" sldId="390"/>
        </pc:sldMkLst>
        <pc:spChg chg="mod">
          <ac:chgData name="Buehner,Mark (ECCC)" userId="86c5ddc2-7edf-4caf-99e2-9f447781b741" providerId="ADAL" clId="{99FF1200-EDA8-4759-B1EC-84209C37A032}" dt="2023-04-21T18:37:57.085" v="1520" actId="20577"/>
          <ac:spMkLst>
            <pc:docMk/>
            <pc:sldMk cId="1398790557" sldId="390"/>
            <ac:spMk id="3" creationId="{11B64F4A-59FB-68C2-923E-ADE4760812B5}"/>
          </ac:spMkLst>
        </pc:spChg>
      </pc:sldChg>
      <pc:sldChg chg="addSp delSp modSp add mod">
        <pc:chgData name="Buehner,Mark (ECCC)" userId="86c5ddc2-7edf-4caf-99e2-9f447781b741" providerId="ADAL" clId="{99FF1200-EDA8-4759-B1EC-84209C37A032}" dt="2023-04-21T18:28:07.991" v="1118" actId="1037"/>
        <pc:sldMkLst>
          <pc:docMk/>
          <pc:sldMk cId="2494935823" sldId="423"/>
        </pc:sldMkLst>
        <pc:spChg chg="mod">
          <ac:chgData name="Buehner,Mark (ECCC)" userId="86c5ddc2-7edf-4caf-99e2-9f447781b741" providerId="ADAL" clId="{99FF1200-EDA8-4759-B1EC-84209C37A032}" dt="2023-04-21T18:27:59.286" v="1098" actId="1035"/>
          <ac:spMkLst>
            <pc:docMk/>
            <pc:sldMk cId="2494935823" sldId="423"/>
            <ac:spMk id="2" creationId="{87161DFF-95BE-BE12-EEEC-13FE7A00B504}"/>
          </ac:spMkLst>
        </pc:spChg>
        <pc:spChg chg="del mod">
          <ac:chgData name="Buehner,Mark (ECCC)" userId="86c5ddc2-7edf-4caf-99e2-9f447781b741" providerId="ADAL" clId="{99FF1200-EDA8-4759-B1EC-84209C37A032}" dt="2023-04-21T18:16:01.917" v="613" actId="478"/>
          <ac:spMkLst>
            <pc:docMk/>
            <pc:sldMk cId="2494935823" sldId="423"/>
            <ac:spMk id="3" creationId="{11B64F4A-59FB-68C2-923E-ADE4760812B5}"/>
          </ac:spMkLst>
        </pc:spChg>
        <pc:spChg chg="add mod">
          <ac:chgData name="Buehner,Mark (ECCC)" userId="86c5ddc2-7edf-4caf-99e2-9f447781b741" providerId="ADAL" clId="{99FF1200-EDA8-4759-B1EC-84209C37A032}" dt="2023-04-21T18:26:08.072" v="936" actId="1038"/>
          <ac:spMkLst>
            <pc:docMk/>
            <pc:sldMk cId="2494935823" sldId="423"/>
            <ac:spMk id="4" creationId="{6F5F27F7-177D-AB3B-AEB3-1441C9FE8322}"/>
          </ac:spMkLst>
        </pc:spChg>
        <pc:spChg chg="add mod">
          <ac:chgData name="Buehner,Mark (ECCC)" userId="86c5ddc2-7edf-4caf-99e2-9f447781b741" providerId="ADAL" clId="{99FF1200-EDA8-4759-B1EC-84209C37A032}" dt="2023-04-21T18:26:08.072" v="936" actId="1038"/>
          <ac:spMkLst>
            <pc:docMk/>
            <pc:sldMk cId="2494935823" sldId="423"/>
            <ac:spMk id="5" creationId="{DD6941A3-79A8-821A-83F3-AE7C206A7CC8}"/>
          </ac:spMkLst>
        </pc:spChg>
        <pc:spChg chg="add mod">
          <ac:chgData name="Buehner,Mark (ECCC)" userId="86c5ddc2-7edf-4caf-99e2-9f447781b741" providerId="ADAL" clId="{99FF1200-EDA8-4759-B1EC-84209C37A032}" dt="2023-04-21T18:26:08.072" v="936" actId="1038"/>
          <ac:spMkLst>
            <pc:docMk/>
            <pc:sldMk cId="2494935823" sldId="423"/>
            <ac:spMk id="6" creationId="{E952FF5C-E940-01AA-ABF1-3FA7DB027CAA}"/>
          </ac:spMkLst>
        </pc:spChg>
        <pc:picChg chg="add mod">
          <ac:chgData name="Buehner,Mark (ECCC)" userId="86c5ddc2-7edf-4caf-99e2-9f447781b741" providerId="ADAL" clId="{99FF1200-EDA8-4759-B1EC-84209C37A032}" dt="2023-04-21T18:28:07.991" v="1118" actId="1037"/>
          <ac:picMkLst>
            <pc:docMk/>
            <pc:sldMk cId="2494935823" sldId="423"/>
            <ac:picMk id="7" creationId="{6AE3C45E-0B69-7A9A-BC81-575B9EEC8AFB}"/>
          </ac:picMkLst>
        </pc:picChg>
        <pc:picChg chg="add mod">
          <ac:chgData name="Buehner,Mark (ECCC)" userId="86c5ddc2-7edf-4caf-99e2-9f447781b741" providerId="ADAL" clId="{99FF1200-EDA8-4759-B1EC-84209C37A032}" dt="2023-04-21T18:28:07.991" v="1118" actId="1037"/>
          <ac:picMkLst>
            <pc:docMk/>
            <pc:sldMk cId="2494935823" sldId="423"/>
            <ac:picMk id="1026" creationId="{31AA860A-17DF-FB52-F65C-070F4750A81A}"/>
          </ac:picMkLst>
        </pc:picChg>
        <pc:picChg chg="add mod">
          <ac:chgData name="Buehner,Mark (ECCC)" userId="86c5ddc2-7edf-4caf-99e2-9f447781b741" providerId="ADAL" clId="{99FF1200-EDA8-4759-B1EC-84209C37A032}" dt="2023-04-21T18:26:08.072" v="936" actId="1038"/>
          <ac:picMkLst>
            <pc:docMk/>
            <pc:sldMk cId="2494935823" sldId="423"/>
            <ac:picMk id="1028" creationId="{F8D505CF-2D62-CFB4-DD3F-6031A2CF84B4}"/>
          </ac:picMkLst>
        </pc:picChg>
        <pc:picChg chg="add mod">
          <ac:chgData name="Buehner,Mark (ECCC)" userId="86c5ddc2-7edf-4caf-99e2-9f447781b741" providerId="ADAL" clId="{99FF1200-EDA8-4759-B1EC-84209C37A032}" dt="2023-04-21T18:26:08.072" v="936" actId="1038"/>
          <ac:picMkLst>
            <pc:docMk/>
            <pc:sldMk cId="2494935823" sldId="423"/>
            <ac:picMk id="1030" creationId="{7C6DEB46-1441-B952-E4EA-5B83ED4CD368}"/>
          </ac:picMkLst>
        </pc:picChg>
        <pc:picChg chg="add mod">
          <ac:chgData name="Buehner,Mark (ECCC)" userId="86c5ddc2-7edf-4caf-99e2-9f447781b741" providerId="ADAL" clId="{99FF1200-EDA8-4759-B1EC-84209C37A032}" dt="2023-04-21T18:26:08.072" v="936" actId="1038"/>
          <ac:picMkLst>
            <pc:docMk/>
            <pc:sldMk cId="2494935823" sldId="423"/>
            <ac:picMk id="1032" creationId="{26A50FBE-606F-936E-E26D-93D4500270CD}"/>
          </ac:picMkLst>
        </pc:picChg>
        <pc:picChg chg="add mod">
          <ac:chgData name="Buehner,Mark (ECCC)" userId="86c5ddc2-7edf-4caf-99e2-9f447781b741" providerId="ADAL" clId="{99FF1200-EDA8-4759-B1EC-84209C37A032}" dt="2023-04-21T18:26:13.709" v="950" actId="1037"/>
          <ac:picMkLst>
            <pc:docMk/>
            <pc:sldMk cId="2494935823" sldId="423"/>
            <ac:picMk id="1034" creationId="{3D711791-F27D-E1FB-780F-F03FD1A2F731}"/>
          </ac:picMkLst>
        </pc:picChg>
      </pc:sldChg>
      <pc:sldChg chg="addSp delSp modSp add mod">
        <pc:chgData name="Buehner,Mark (ECCC)" userId="86c5ddc2-7edf-4caf-99e2-9f447781b741" providerId="ADAL" clId="{99FF1200-EDA8-4759-B1EC-84209C37A032}" dt="2023-04-21T18:32:55.049" v="1366" actId="1037"/>
        <pc:sldMkLst>
          <pc:docMk/>
          <pc:sldMk cId="2827861366" sldId="424"/>
        </pc:sldMkLst>
        <pc:spChg chg="mod">
          <ac:chgData name="Buehner,Mark (ECCC)" userId="86c5ddc2-7edf-4caf-99e2-9f447781b741" providerId="ADAL" clId="{99FF1200-EDA8-4759-B1EC-84209C37A032}" dt="2023-04-21T18:30:37.282" v="1153" actId="14100"/>
          <ac:spMkLst>
            <pc:docMk/>
            <pc:sldMk cId="2827861366" sldId="424"/>
            <ac:spMk id="2" creationId="{87161DFF-95BE-BE12-EEEC-13FE7A00B504}"/>
          </ac:spMkLst>
        </pc:spChg>
        <pc:spChg chg="add mod ord">
          <ac:chgData name="Buehner,Mark (ECCC)" userId="86c5ddc2-7edf-4caf-99e2-9f447781b741" providerId="ADAL" clId="{99FF1200-EDA8-4759-B1EC-84209C37A032}" dt="2023-04-21T18:31:15.844" v="1200" actId="167"/>
          <ac:spMkLst>
            <pc:docMk/>
            <pc:sldMk cId="2827861366" sldId="424"/>
            <ac:spMk id="3" creationId="{9CB48984-D45D-3CC2-8460-6DCAA96DF16F}"/>
          </ac:spMkLst>
        </pc:spChg>
        <pc:spChg chg="del">
          <ac:chgData name="Buehner,Mark (ECCC)" userId="86c5ddc2-7edf-4caf-99e2-9f447781b741" providerId="ADAL" clId="{99FF1200-EDA8-4759-B1EC-84209C37A032}" dt="2023-04-21T18:28:26.293" v="1120" actId="478"/>
          <ac:spMkLst>
            <pc:docMk/>
            <pc:sldMk cId="2827861366" sldId="424"/>
            <ac:spMk id="4" creationId="{6F5F27F7-177D-AB3B-AEB3-1441C9FE8322}"/>
          </ac:spMkLst>
        </pc:spChg>
        <pc:spChg chg="del">
          <ac:chgData name="Buehner,Mark (ECCC)" userId="86c5ddc2-7edf-4caf-99e2-9f447781b741" providerId="ADAL" clId="{99FF1200-EDA8-4759-B1EC-84209C37A032}" dt="2023-04-21T18:28:26.293" v="1120" actId="478"/>
          <ac:spMkLst>
            <pc:docMk/>
            <pc:sldMk cId="2827861366" sldId="424"/>
            <ac:spMk id="5" creationId="{DD6941A3-79A8-821A-83F3-AE7C206A7CC8}"/>
          </ac:spMkLst>
        </pc:spChg>
        <pc:spChg chg="del">
          <ac:chgData name="Buehner,Mark (ECCC)" userId="86c5ddc2-7edf-4caf-99e2-9f447781b741" providerId="ADAL" clId="{99FF1200-EDA8-4759-B1EC-84209C37A032}" dt="2023-04-21T18:28:26.293" v="1120" actId="478"/>
          <ac:spMkLst>
            <pc:docMk/>
            <pc:sldMk cId="2827861366" sldId="424"/>
            <ac:spMk id="6" creationId="{E952FF5C-E940-01AA-ABF1-3FA7DB027CAA}"/>
          </ac:spMkLst>
        </pc:spChg>
        <pc:spChg chg="add mod">
          <ac:chgData name="Buehner,Mark (ECCC)" userId="86c5ddc2-7edf-4caf-99e2-9f447781b741" providerId="ADAL" clId="{99FF1200-EDA8-4759-B1EC-84209C37A032}" dt="2023-04-21T18:32:11.303" v="1275" actId="1037"/>
          <ac:spMkLst>
            <pc:docMk/>
            <pc:sldMk cId="2827861366" sldId="424"/>
            <ac:spMk id="8" creationId="{DE1BEFB1-FD1A-13F3-4E43-B1438AB24B86}"/>
          </ac:spMkLst>
        </pc:spChg>
        <pc:spChg chg="add mod">
          <ac:chgData name="Buehner,Mark (ECCC)" userId="86c5ddc2-7edf-4caf-99e2-9f447781b741" providerId="ADAL" clId="{99FF1200-EDA8-4759-B1EC-84209C37A032}" dt="2023-04-21T18:32:02.395" v="1265" actId="1037"/>
          <ac:spMkLst>
            <pc:docMk/>
            <pc:sldMk cId="2827861366" sldId="424"/>
            <ac:spMk id="9" creationId="{C31FFC9E-C993-DD46-FFDE-0431A4EAC7F8}"/>
          </ac:spMkLst>
        </pc:spChg>
        <pc:spChg chg="add mod">
          <ac:chgData name="Buehner,Mark (ECCC)" userId="86c5ddc2-7edf-4caf-99e2-9f447781b741" providerId="ADAL" clId="{99FF1200-EDA8-4759-B1EC-84209C37A032}" dt="2023-04-21T18:32:18.448" v="1285" actId="1038"/>
          <ac:spMkLst>
            <pc:docMk/>
            <pc:sldMk cId="2827861366" sldId="424"/>
            <ac:spMk id="10" creationId="{0D2E53BD-D83A-B8BF-B2CD-1B10BB44C29E}"/>
          </ac:spMkLst>
        </pc:spChg>
        <pc:spChg chg="add mod">
          <ac:chgData name="Buehner,Mark (ECCC)" userId="86c5ddc2-7edf-4caf-99e2-9f447781b741" providerId="ADAL" clId="{99FF1200-EDA8-4759-B1EC-84209C37A032}" dt="2023-04-21T18:32:55.049" v="1366" actId="1037"/>
          <ac:spMkLst>
            <pc:docMk/>
            <pc:sldMk cId="2827861366" sldId="424"/>
            <ac:spMk id="11" creationId="{24A76F08-A1EE-2836-E1E0-AD1E8D6EB16B}"/>
          </ac:spMkLst>
        </pc:spChg>
        <pc:picChg chg="del">
          <ac:chgData name="Buehner,Mark (ECCC)" userId="86c5ddc2-7edf-4caf-99e2-9f447781b741" providerId="ADAL" clId="{99FF1200-EDA8-4759-B1EC-84209C37A032}" dt="2023-04-21T18:28:31.903" v="1122" actId="478"/>
          <ac:picMkLst>
            <pc:docMk/>
            <pc:sldMk cId="2827861366" sldId="424"/>
            <ac:picMk id="7" creationId="{6AE3C45E-0B69-7A9A-BC81-575B9EEC8AFB}"/>
          </ac:picMkLst>
        </pc:picChg>
        <pc:picChg chg="del">
          <ac:chgData name="Buehner,Mark (ECCC)" userId="86c5ddc2-7edf-4caf-99e2-9f447781b741" providerId="ADAL" clId="{99FF1200-EDA8-4759-B1EC-84209C37A032}" dt="2023-04-21T18:28:29.553" v="1121" actId="478"/>
          <ac:picMkLst>
            <pc:docMk/>
            <pc:sldMk cId="2827861366" sldId="424"/>
            <ac:picMk id="1026" creationId="{31AA860A-17DF-FB52-F65C-070F4750A81A}"/>
          </ac:picMkLst>
        </pc:picChg>
        <pc:picChg chg="del">
          <ac:chgData name="Buehner,Mark (ECCC)" userId="86c5ddc2-7edf-4caf-99e2-9f447781b741" providerId="ADAL" clId="{99FF1200-EDA8-4759-B1EC-84209C37A032}" dt="2023-04-21T18:28:26.293" v="1120" actId="478"/>
          <ac:picMkLst>
            <pc:docMk/>
            <pc:sldMk cId="2827861366" sldId="424"/>
            <ac:picMk id="1028" creationId="{F8D505CF-2D62-CFB4-DD3F-6031A2CF84B4}"/>
          </ac:picMkLst>
        </pc:picChg>
        <pc:picChg chg="del">
          <ac:chgData name="Buehner,Mark (ECCC)" userId="86c5ddc2-7edf-4caf-99e2-9f447781b741" providerId="ADAL" clId="{99FF1200-EDA8-4759-B1EC-84209C37A032}" dt="2023-04-21T18:28:26.293" v="1120" actId="478"/>
          <ac:picMkLst>
            <pc:docMk/>
            <pc:sldMk cId="2827861366" sldId="424"/>
            <ac:picMk id="1030" creationId="{7C6DEB46-1441-B952-E4EA-5B83ED4CD368}"/>
          </ac:picMkLst>
        </pc:picChg>
        <pc:picChg chg="del">
          <ac:chgData name="Buehner,Mark (ECCC)" userId="86c5ddc2-7edf-4caf-99e2-9f447781b741" providerId="ADAL" clId="{99FF1200-EDA8-4759-B1EC-84209C37A032}" dt="2023-04-21T18:28:26.293" v="1120" actId="478"/>
          <ac:picMkLst>
            <pc:docMk/>
            <pc:sldMk cId="2827861366" sldId="424"/>
            <ac:picMk id="1032" creationId="{26A50FBE-606F-936E-E26D-93D4500270CD}"/>
          </ac:picMkLst>
        </pc:picChg>
        <pc:picChg chg="del">
          <ac:chgData name="Buehner,Mark (ECCC)" userId="86c5ddc2-7edf-4caf-99e2-9f447781b741" providerId="ADAL" clId="{99FF1200-EDA8-4759-B1EC-84209C37A032}" dt="2023-04-21T18:28:29.553" v="1121" actId="478"/>
          <ac:picMkLst>
            <pc:docMk/>
            <pc:sldMk cId="2827861366" sldId="424"/>
            <ac:picMk id="1034" creationId="{3D711791-F27D-E1FB-780F-F03FD1A2F731}"/>
          </ac:picMkLst>
        </pc:picChg>
        <pc:picChg chg="add mod">
          <ac:chgData name="Buehner,Mark (ECCC)" userId="86c5ddc2-7edf-4caf-99e2-9f447781b741" providerId="ADAL" clId="{99FF1200-EDA8-4759-B1EC-84209C37A032}" dt="2023-04-21T18:32:11.303" v="1275" actId="1037"/>
          <ac:picMkLst>
            <pc:docMk/>
            <pc:sldMk cId="2827861366" sldId="424"/>
            <ac:picMk id="2050" creationId="{E5471F2B-562A-EB1A-8188-BD05DA09D2C7}"/>
          </ac:picMkLst>
        </pc:picChg>
        <pc:picChg chg="add mod">
          <ac:chgData name="Buehner,Mark (ECCC)" userId="86c5ddc2-7edf-4caf-99e2-9f447781b741" providerId="ADAL" clId="{99FF1200-EDA8-4759-B1EC-84209C37A032}" dt="2023-04-21T18:30:54.499" v="1196" actId="1036"/>
          <ac:picMkLst>
            <pc:docMk/>
            <pc:sldMk cId="2827861366" sldId="424"/>
            <ac:picMk id="2052" creationId="{AFDB1B0E-FCE9-9FA2-E06D-C1F62098D114}"/>
          </ac:picMkLst>
        </pc:picChg>
        <pc:picChg chg="add mod">
          <ac:chgData name="Buehner,Mark (ECCC)" userId="86c5ddc2-7edf-4caf-99e2-9f447781b741" providerId="ADAL" clId="{99FF1200-EDA8-4759-B1EC-84209C37A032}" dt="2023-04-21T18:32:18.448" v="1285" actId="1038"/>
          <ac:picMkLst>
            <pc:docMk/>
            <pc:sldMk cId="2827861366" sldId="424"/>
            <ac:picMk id="2054" creationId="{D01D5FA1-372E-39DC-A666-0CE09794B7BA}"/>
          </ac:picMkLst>
        </pc:picChg>
      </pc:sldChg>
      <pc:sldChg chg="add del">
        <pc:chgData name="Buehner,Mark (ECCC)" userId="86c5ddc2-7edf-4caf-99e2-9f447781b741" providerId="ADAL" clId="{99FF1200-EDA8-4759-B1EC-84209C37A032}" dt="2023-04-21T18:34:51.442" v="1368" actId="47"/>
        <pc:sldMkLst>
          <pc:docMk/>
          <pc:sldMk cId="599738288" sldId="425"/>
        </pc:sldMkLst>
      </pc:sldChg>
      <pc:sldChg chg="addSp delSp modSp add mod">
        <pc:chgData name="Buehner,Mark (ECCC)" userId="86c5ddc2-7edf-4caf-99e2-9f447781b741" providerId="ADAL" clId="{99FF1200-EDA8-4759-B1EC-84209C37A032}" dt="2023-04-21T18:40:16.191" v="1604" actId="1037"/>
        <pc:sldMkLst>
          <pc:docMk/>
          <pc:sldMk cId="2360595393" sldId="425"/>
        </pc:sldMkLst>
        <pc:spChg chg="del">
          <ac:chgData name="Buehner,Mark (ECCC)" userId="86c5ddc2-7edf-4caf-99e2-9f447781b741" providerId="ADAL" clId="{99FF1200-EDA8-4759-B1EC-84209C37A032}" dt="2023-04-21T18:38:53.132" v="1522" actId="478"/>
          <ac:spMkLst>
            <pc:docMk/>
            <pc:sldMk cId="2360595393" sldId="425"/>
            <ac:spMk id="8" creationId="{DE1BEFB1-FD1A-13F3-4E43-B1438AB24B86}"/>
          </ac:spMkLst>
        </pc:spChg>
        <pc:spChg chg="del">
          <ac:chgData name="Buehner,Mark (ECCC)" userId="86c5ddc2-7edf-4caf-99e2-9f447781b741" providerId="ADAL" clId="{99FF1200-EDA8-4759-B1EC-84209C37A032}" dt="2023-04-21T18:38:53.132" v="1522" actId="478"/>
          <ac:spMkLst>
            <pc:docMk/>
            <pc:sldMk cId="2360595393" sldId="425"/>
            <ac:spMk id="9" creationId="{C31FFC9E-C993-DD46-FFDE-0431A4EAC7F8}"/>
          </ac:spMkLst>
        </pc:spChg>
        <pc:spChg chg="del">
          <ac:chgData name="Buehner,Mark (ECCC)" userId="86c5ddc2-7edf-4caf-99e2-9f447781b741" providerId="ADAL" clId="{99FF1200-EDA8-4759-B1EC-84209C37A032}" dt="2023-04-21T18:38:53.132" v="1522" actId="478"/>
          <ac:spMkLst>
            <pc:docMk/>
            <pc:sldMk cId="2360595393" sldId="425"/>
            <ac:spMk id="10" creationId="{0D2E53BD-D83A-B8BF-B2CD-1B10BB44C29E}"/>
          </ac:spMkLst>
        </pc:spChg>
        <pc:spChg chg="mod">
          <ac:chgData name="Buehner,Mark (ECCC)" userId="86c5ddc2-7edf-4caf-99e2-9f447781b741" providerId="ADAL" clId="{99FF1200-EDA8-4759-B1EC-84209C37A032}" dt="2023-04-21T18:40:16.191" v="1604" actId="1037"/>
          <ac:spMkLst>
            <pc:docMk/>
            <pc:sldMk cId="2360595393" sldId="425"/>
            <ac:spMk id="11" creationId="{24A76F08-A1EE-2836-E1E0-AD1E8D6EB16B}"/>
          </ac:spMkLst>
        </pc:spChg>
        <pc:picChg chg="del">
          <ac:chgData name="Buehner,Mark (ECCC)" userId="86c5ddc2-7edf-4caf-99e2-9f447781b741" providerId="ADAL" clId="{99FF1200-EDA8-4759-B1EC-84209C37A032}" dt="2023-04-21T18:38:53.132" v="1522" actId="478"/>
          <ac:picMkLst>
            <pc:docMk/>
            <pc:sldMk cId="2360595393" sldId="425"/>
            <ac:picMk id="2050" creationId="{E5471F2B-562A-EB1A-8188-BD05DA09D2C7}"/>
          </ac:picMkLst>
        </pc:picChg>
        <pc:picChg chg="del">
          <ac:chgData name="Buehner,Mark (ECCC)" userId="86c5ddc2-7edf-4caf-99e2-9f447781b741" providerId="ADAL" clId="{99FF1200-EDA8-4759-B1EC-84209C37A032}" dt="2023-04-21T18:38:53.132" v="1522" actId="478"/>
          <ac:picMkLst>
            <pc:docMk/>
            <pc:sldMk cId="2360595393" sldId="425"/>
            <ac:picMk id="2052" creationId="{AFDB1B0E-FCE9-9FA2-E06D-C1F62098D114}"/>
          </ac:picMkLst>
        </pc:picChg>
        <pc:picChg chg="del">
          <ac:chgData name="Buehner,Mark (ECCC)" userId="86c5ddc2-7edf-4caf-99e2-9f447781b741" providerId="ADAL" clId="{99FF1200-EDA8-4759-B1EC-84209C37A032}" dt="2023-04-21T18:38:53.132" v="1522" actId="478"/>
          <ac:picMkLst>
            <pc:docMk/>
            <pc:sldMk cId="2360595393" sldId="425"/>
            <ac:picMk id="2054" creationId="{D01D5FA1-372E-39DC-A666-0CE09794B7BA}"/>
          </ac:picMkLst>
        </pc:picChg>
        <pc:picChg chg="add mod">
          <ac:chgData name="Buehner,Mark (ECCC)" userId="86c5ddc2-7edf-4caf-99e2-9f447781b741" providerId="ADAL" clId="{99FF1200-EDA8-4759-B1EC-84209C37A032}" dt="2023-04-21T18:39:38.891" v="1531" actId="1076"/>
          <ac:picMkLst>
            <pc:docMk/>
            <pc:sldMk cId="2360595393" sldId="425"/>
            <ac:picMk id="3074" creationId="{9A5CA749-260F-E3BD-F8B4-FA58DD92E253}"/>
          </ac:picMkLst>
        </pc:picChg>
        <pc:picChg chg="add mod">
          <ac:chgData name="Buehner,Mark (ECCC)" userId="86c5ddc2-7edf-4caf-99e2-9f447781b741" providerId="ADAL" clId="{99FF1200-EDA8-4759-B1EC-84209C37A032}" dt="2023-04-21T18:39:33.229" v="1529" actId="14100"/>
          <ac:picMkLst>
            <pc:docMk/>
            <pc:sldMk cId="2360595393" sldId="425"/>
            <ac:picMk id="3076" creationId="{236A8F54-AAD3-2BAE-1328-D68CEBBD68C6}"/>
          </ac:picMkLst>
        </pc:picChg>
      </pc:sldChg>
    </pc:docChg>
  </pc:docChgLst>
  <pc:docChgLst>
    <pc:chgData name="Reszka,Mateusz (ECCC)" userId="S::mateusz.reszka@ec.gc.ca::1576339b-b894-4d5c-940e-1a2b9851eda3" providerId="AD" clId="Web-{F30623E5-6A4F-4410-878F-6588B88478FD}"/>
    <pc:docChg chg="modSld">
      <pc:chgData name="Reszka,Mateusz (ECCC)" userId="S::mateusz.reszka@ec.gc.ca::1576339b-b894-4d5c-940e-1a2b9851eda3" providerId="AD" clId="Web-{F30623E5-6A4F-4410-878F-6588B88478FD}" dt="2023-04-25T14:52:25.494" v="51" actId="20577"/>
      <pc:docMkLst>
        <pc:docMk/>
      </pc:docMkLst>
      <pc:sldChg chg="modSp">
        <pc:chgData name="Reszka,Mateusz (ECCC)" userId="S::mateusz.reszka@ec.gc.ca::1576339b-b894-4d5c-940e-1a2b9851eda3" providerId="AD" clId="Web-{F30623E5-6A4F-4410-878F-6588B88478FD}" dt="2023-04-25T14:52:25.494" v="51" actId="20577"/>
        <pc:sldMkLst>
          <pc:docMk/>
          <pc:sldMk cId="2902977557" sldId="420"/>
        </pc:sldMkLst>
        <pc:spChg chg="mod">
          <ac:chgData name="Reszka,Mateusz (ECCC)" userId="S::mateusz.reszka@ec.gc.ca::1576339b-b894-4d5c-940e-1a2b9851eda3" providerId="AD" clId="Web-{F30623E5-6A4F-4410-878F-6588B88478FD}" dt="2023-04-25T14:52:25.494" v="51" actId="20577"/>
          <ac:spMkLst>
            <pc:docMk/>
            <pc:sldMk cId="2902977557" sldId="420"/>
            <ac:spMk id="3" creationId="{E731EC43-24AE-6CC5-6804-1D2293D66FB6}"/>
          </ac:spMkLst>
        </pc:spChg>
      </pc:sldChg>
    </pc:docChg>
  </pc:docChgLst>
  <pc:docChgLst>
    <pc:chgData name="Beaulne,Alain (ECCC)" userId="S::alain.beaulne@ec.gc.ca::eaec07fa-2862-4e72-bcf4-4a523d245f49" providerId="AD" clId="Web-{BB4B6C8C-08EE-184E-FECA-A30CB6134752}"/>
    <pc:docChg chg="addSld modSld">
      <pc:chgData name="Beaulne,Alain (ECCC)" userId="S::alain.beaulne@ec.gc.ca::eaec07fa-2862-4e72-bcf4-4a523d245f49" providerId="AD" clId="Web-{BB4B6C8C-08EE-184E-FECA-A30CB6134752}" dt="2023-04-26T00:06:11.066" v="62"/>
      <pc:docMkLst>
        <pc:docMk/>
      </pc:docMkLst>
      <pc:sldChg chg="addSp delSp modSp add replId">
        <pc:chgData name="Beaulne,Alain (ECCC)" userId="S::alain.beaulne@ec.gc.ca::eaec07fa-2862-4e72-bcf4-4a523d245f49" providerId="AD" clId="Web-{BB4B6C8C-08EE-184E-FECA-A30CB6134752}" dt="2023-04-26T00:06:11.066" v="62"/>
        <pc:sldMkLst>
          <pc:docMk/>
          <pc:sldMk cId="841091839" sldId="465"/>
        </pc:sldMkLst>
        <pc:spChg chg="topLvl">
          <ac:chgData name="Beaulne,Alain (ECCC)" userId="S::alain.beaulne@ec.gc.ca::eaec07fa-2862-4e72-bcf4-4a523d245f49" providerId="AD" clId="Web-{BB4B6C8C-08EE-184E-FECA-A30CB6134752}" dt="2023-04-25T23:58:04.006" v="52"/>
          <ac:spMkLst>
            <pc:docMk/>
            <pc:sldMk cId="841091839" sldId="465"/>
            <ac:spMk id="13" creationId="{7F127233-E93A-C10B-EF64-6B4355CA35C8}"/>
          </ac:spMkLst>
        </pc:spChg>
        <pc:spChg chg="mod topLvl">
          <ac:chgData name="Beaulne,Alain (ECCC)" userId="S::alain.beaulne@ec.gc.ca::eaec07fa-2862-4e72-bcf4-4a523d245f49" providerId="AD" clId="Web-{BB4B6C8C-08EE-184E-FECA-A30CB6134752}" dt="2023-04-25T23:58:19.662" v="53" actId="14100"/>
          <ac:spMkLst>
            <pc:docMk/>
            <pc:sldMk cId="841091839" sldId="465"/>
            <ac:spMk id="14" creationId="{DE20501F-CE67-7E6F-204E-98535E64BFCA}"/>
          </ac:spMkLst>
        </pc:spChg>
        <pc:spChg chg="mod topLvl">
          <ac:chgData name="Beaulne,Alain (ECCC)" userId="S::alain.beaulne@ec.gc.ca::eaec07fa-2862-4e72-bcf4-4a523d245f49" providerId="AD" clId="Web-{BB4B6C8C-08EE-184E-FECA-A30CB6134752}" dt="2023-04-25T23:58:37.256" v="56" actId="1076"/>
          <ac:spMkLst>
            <pc:docMk/>
            <pc:sldMk cId="841091839" sldId="465"/>
            <ac:spMk id="15" creationId="{538D7551-0154-951B-B5C6-42DAB7A73133}"/>
          </ac:spMkLst>
        </pc:spChg>
        <pc:spChg chg="topLvl">
          <ac:chgData name="Beaulne,Alain (ECCC)" userId="S::alain.beaulne@ec.gc.ca::eaec07fa-2862-4e72-bcf4-4a523d245f49" providerId="AD" clId="Web-{BB4B6C8C-08EE-184E-FECA-A30CB6134752}" dt="2023-04-25T23:58:04.006" v="52"/>
          <ac:spMkLst>
            <pc:docMk/>
            <pc:sldMk cId="841091839" sldId="465"/>
            <ac:spMk id="16" creationId="{9C21EC94-ADCA-03DF-62F9-56E0D2B5867C}"/>
          </ac:spMkLst>
        </pc:spChg>
        <pc:spChg chg="mod">
          <ac:chgData name="Beaulne,Alain (ECCC)" userId="S::alain.beaulne@ec.gc.ca::eaec07fa-2862-4e72-bcf4-4a523d245f49" providerId="AD" clId="Web-{BB4B6C8C-08EE-184E-FECA-A30CB6134752}" dt="2023-04-25T23:55:56.804" v="41" actId="20577"/>
          <ac:spMkLst>
            <pc:docMk/>
            <pc:sldMk cId="841091839" sldId="465"/>
            <ac:spMk id="20" creationId="{1FD929C0-6657-E666-19CD-3C9445FC0CBC}"/>
          </ac:spMkLst>
        </pc:spChg>
        <pc:spChg chg="mod ord">
          <ac:chgData name="Beaulne,Alain (ECCC)" userId="S::alain.beaulne@ec.gc.ca::eaec07fa-2862-4e72-bcf4-4a523d245f49" providerId="AD" clId="Web-{BB4B6C8C-08EE-184E-FECA-A30CB6134752}" dt="2023-04-25T23:56:29.038" v="43" actId="1076"/>
          <ac:spMkLst>
            <pc:docMk/>
            <pc:sldMk cId="841091839" sldId="465"/>
            <ac:spMk id="22" creationId="{409D1B8F-89F6-0747-C52D-C57C394EBC18}"/>
          </ac:spMkLst>
        </pc:spChg>
        <pc:spChg chg="mod ord">
          <ac:chgData name="Beaulne,Alain (ECCC)" userId="S::alain.beaulne@ec.gc.ca::eaec07fa-2862-4e72-bcf4-4a523d245f49" providerId="AD" clId="Web-{BB4B6C8C-08EE-184E-FECA-A30CB6134752}" dt="2023-04-25T23:56:37.413" v="45" actId="1076"/>
          <ac:spMkLst>
            <pc:docMk/>
            <pc:sldMk cId="841091839" sldId="465"/>
            <ac:spMk id="23" creationId="{703AE163-FA9A-8110-D0C5-5AEA266B9D1A}"/>
          </ac:spMkLst>
        </pc:spChg>
        <pc:grpChg chg="add mod">
          <ac:chgData name="Beaulne,Alain (ECCC)" userId="S::alain.beaulne@ec.gc.ca::eaec07fa-2862-4e72-bcf4-4a523d245f49" providerId="AD" clId="Web-{BB4B6C8C-08EE-184E-FECA-A30CB6134752}" dt="2023-04-25T23:58:34.037" v="55" actId="1076"/>
          <ac:grpSpMkLst>
            <pc:docMk/>
            <pc:sldMk cId="841091839" sldId="465"/>
            <ac:grpSpMk id="5" creationId="{8241CD63-E42B-8B86-7B4C-AD0CFE92FC52}"/>
          </ac:grpSpMkLst>
        </pc:grpChg>
        <pc:grpChg chg="del mod">
          <ac:chgData name="Beaulne,Alain (ECCC)" userId="S::alain.beaulne@ec.gc.ca::eaec07fa-2862-4e72-bcf4-4a523d245f49" providerId="AD" clId="Web-{BB4B6C8C-08EE-184E-FECA-A30CB6134752}" dt="2023-04-25T23:58:04.006" v="52"/>
          <ac:grpSpMkLst>
            <pc:docMk/>
            <pc:sldMk cId="841091839" sldId="465"/>
            <ac:grpSpMk id="17" creationId="{4589D778-CA3C-22CD-8BB3-F24A95D69C58}"/>
          </ac:grpSpMkLst>
        </pc:grpChg>
        <pc:picChg chg="add mod">
          <ac:chgData name="Beaulne,Alain (ECCC)" userId="S::alain.beaulne@ec.gc.ca::eaec07fa-2862-4e72-bcf4-4a523d245f49" providerId="AD" clId="Web-{BB4B6C8C-08EE-184E-FECA-A30CB6134752}" dt="2023-04-25T23:56:35.522" v="44" actId="1076"/>
          <ac:picMkLst>
            <pc:docMk/>
            <pc:sldMk cId="841091839" sldId="465"/>
            <ac:picMk id="2" creationId="{3A2340DD-40E8-446C-9689-66ADC8C35159}"/>
          </ac:picMkLst>
        </pc:picChg>
        <pc:picChg chg="add del mod">
          <ac:chgData name="Beaulne,Alain (ECCC)" userId="S::alain.beaulne@ec.gc.ca::eaec07fa-2862-4e72-bcf4-4a523d245f49" providerId="AD" clId="Web-{BB4B6C8C-08EE-184E-FECA-A30CB6134752}" dt="2023-04-26T00:05:28.754" v="57"/>
          <ac:picMkLst>
            <pc:docMk/>
            <pc:sldMk cId="841091839" sldId="465"/>
            <ac:picMk id="3" creationId="{8D5D69F8-759E-667D-8525-5C88818F9DB1}"/>
          </ac:picMkLst>
        </pc:picChg>
        <pc:picChg chg="add mod ord">
          <ac:chgData name="Beaulne,Alain (ECCC)" userId="S::alain.beaulne@ec.gc.ca::eaec07fa-2862-4e72-bcf4-4a523d245f49" providerId="AD" clId="Web-{BB4B6C8C-08EE-184E-FECA-A30CB6134752}" dt="2023-04-26T00:06:11.066" v="62"/>
          <ac:picMkLst>
            <pc:docMk/>
            <pc:sldMk cId="841091839" sldId="465"/>
            <ac:picMk id="6" creationId="{3C500A40-C0BB-509C-8FCA-6A560C947904}"/>
          </ac:picMkLst>
        </pc:picChg>
        <pc:picChg chg="del">
          <ac:chgData name="Beaulne,Alain (ECCC)" userId="S::alain.beaulne@ec.gc.ca::eaec07fa-2862-4e72-bcf4-4a523d245f49" providerId="AD" clId="Web-{BB4B6C8C-08EE-184E-FECA-A30CB6134752}" dt="2023-04-25T23:53:26.367" v="6"/>
          <ac:picMkLst>
            <pc:docMk/>
            <pc:sldMk cId="841091839" sldId="465"/>
            <ac:picMk id="9" creationId="{F2262DC8-FD49-8BC9-E697-4629ED12B40C}"/>
          </ac:picMkLst>
        </pc:picChg>
        <pc:picChg chg="del">
          <ac:chgData name="Beaulne,Alain (ECCC)" userId="S::alain.beaulne@ec.gc.ca::eaec07fa-2862-4e72-bcf4-4a523d245f49" providerId="AD" clId="Web-{BB4B6C8C-08EE-184E-FECA-A30CB6134752}" dt="2023-04-25T23:52:22.602" v="1"/>
          <ac:picMkLst>
            <pc:docMk/>
            <pc:sldMk cId="841091839" sldId="465"/>
            <ac:picMk id="11" creationId="{62C2F840-08E1-A291-B58C-0BBE5385CDCD}"/>
          </ac:picMkLst>
        </pc:picChg>
        <pc:picChg chg="del">
          <ac:chgData name="Beaulne,Alain (ECCC)" userId="S::alain.beaulne@ec.gc.ca::eaec07fa-2862-4e72-bcf4-4a523d245f49" providerId="AD" clId="Web-{BB4B6C8C-08EE-184E-FECA-A30CB6134752}" dt="2023-04-25T23:52:26.289" v="2"/>
          <ac:picMkLst>
            <pc:docMk/>
            <pc:sldMk cId="841091839" sldId="465"/>
            <ac:picMk id="21" creationId="{975F3951-F972-6370-433A-2EA28BD90F93}"/>
          </ac:picMkLst>
        </pc:picChg>
        <pc:picChg chg="mod">
          <ac:chgData name="Beaulne,Alain (ECCC)" userId="S::alain.beaulne@ec.gc.ca::eaec07fa-2862-4e72-bcf4-4a523d245f49" providerId="AD" clId="Web-{BB4B6C8C-08EE-184E-FECA-A30CB6134752}" dt="2023-04-25T23:55:48.616" v="37" actId="14100"/>
          <ac:picMkLst>
            <pc:docMk/>
            <pc:sldMk cId="841091839" sldId="465"/>
            <ac:picMk id="24" creationId="{427BDEE3-3C36-FF00-A07F-ADBA95B0A782}"/>
          </ac:picMkLst>
        </pc:picChg>
      </pc:sldChg>
    </pc:docChg>
  </pc:docChgLst>
  <pc:docChgLst>
    <pc:chgData name="Aparicio,Josep (ECCC)" userId="S::josep.aparicio@ec.gc.ca::fe0295ef-466c-4b34-b52e-d846db93ae42" providerId="AD" clId="Web-{8419C89E-30B8-4203-AC9A-E88E5292E806}"/>
    <pc:docChg chg="addSld sldOrd">
      <pc:chgData name="Aparicio,Josep (ECCC)" userId="S::josep.aparicio@ec.gc.ca::fe0295ef-466c-4b34-b52e-d846db93ae42" providerId="AD" clId="Web-{8419C89E-30B8-4203-AC9A-E88E5292E806}" dt="2023-04-21T23:51:12.668" v="5"/>
      <pc:docMkLst>
        <pc:docMk/>
      </pc:docMkLst>
      <pc:sldChg chg="add">
        <pc:chgData name="Aparicio,Josep (ECCC)" userId="S::josep.aparicio@ec.gc.ca::fe0295ef-466c-4b34-b52e-d846db93ae42" providerId="AD" clId="Web-{8419C89E-30B8-4203-AC9A-E88E5292E806}" dt="2023-04-21T23:50:07.745" v="0"/>
        <pc:sldMkLst>
          <pc:docMk/>
          <pc:sldMk cId="1377839237" sldId="439"/>
        </pc:sldMkLst>
      </pc:sldChg>
      <pc:sldChg chg="add ord">
        <pc:chgData name="Aparicio,Josep (ECCC)" userId="S::josep.aparicio@ec.gc.ca::fe0295ef-466c-4b34-b52e-d846db93ae42" providerId="AD" clId="Web-{8419C89E-30B8-4203-AC9A-E88E5292E806}" dt="2023-04-21T23:50:33.418" v="2"/>
        <pc:sldMkLst>
          <pc:docMk/>
          <pc:sldMk cId="2308365864" sldId="440"/>
        </pc:sldMkLst>
      </pc:sldChg>
      <pc:sldChg chg="add ord">
        <pc:chgData name="Aparicio,Josep (ECCC)" userId="S::josep.aparicio@ec.gc.ca::fe0295ef-466c-4b34-b52e-d846db93ae42" providerId="AD" clId="Web-{8419C89E-30B8-4203-AC9A-E88E5292E806}" dt="2023-04-21T23:50:57.730" v="4"/>
        <pc:sldMkLst>
          <pc:docMk/>
          <pc:sldMk cId="1625926384" sldId="441"/>
        </pc:sldMkLst>
      </pc:sldChg>
      <pc:sldChg chg="add">
        <pc:chgData name="Aparicio,Josep (ECCC)" userId="S::josep.aparicio@ec.gc.ca::fe0295ef-466c-4b34-b52e-d846db93ae42" providerId="AD" clId="Web-{8419C89E-30B8-4203-AC9A-E88E5292E806}" dt="2023-04-21T23:51:12.668" v="5"/>
        <pc:sldMkLst>
          <pc:docMk/>
          <pc:sldMk cId="1036215339" sldId="442"/>
        </pc:sldMkLst>
      </pc:sldChg>
    </pc:docChg>
  </pc:docChgLst>
  <pc:docChgLst>
    <pc:chgData name="Reszka,Mateusz (ECCC)" userId="S::mateusz.reszka@ec.gc.ca::1576339b-b894-4d5c-940e-1a2b9851eda3" providerId="AD" clId="Web-{AB783AE8-1F55-4384-AF06-C8C10D7CA0BC}"/>
    <pc:docChg chg="modSld">
      <pc:chgData name="Reszka,Mateusz (ECCC)" userId="S::mateusz.reszka@ec.gc.ca::1576339b-b894-4d5c-940e-1a2b9851eda3" providerId="AD" clId="Web-{AB783AE8-1F55-4384-AF06-C8C10D7CA0BC}" dt="2023-04-25T16:31:46.815" v="11" actId="20577"/>
      <pc:docMkLst>
        <pc:docMk/>
      </pc:docMkLst>
      <pc:sldChg chg="modSp">
        <pc:chgData name="Reszka,Mateusz (ECCC)" userId="S::mateusz.reszka@ec.gc.ca::1576339b-b894-4d5c-940e-1a2b9851eda3" providerId="AD" clId="Web-{AB783AE8-1F55-4384-AF06-C8C10D7CA0BC}" dt="2023-04-25T16:31:46.815" v="11" actId="20577"/>
        <pc:sldMkLst>
          <pc:docMk/>
          <pc:sldMk cId="2902977557" sldId="420"/>
        </pc:sldMkLst>
        <pc:spChg chg="mod">
          <ac:chgData name="Reszka,Mateusz (ECCC)" userId="S::mateusz.reszka@ec.gc.ca::1576339b-b894-4d5c-940e-1a2b9851eda3" providerId="AD" clId="Web-{AB783AE8-1F55-4384-AF06-C8C10D7CA0BC}" dt="2023-04-25T16:31:46.815" v="11" actId="20577"/>
          <ac:spMkLst>
            <pc:docMk/>
            <pc:sldMk cId="2902977557" sldId="420"/>
            <ac:spMk id="3" creationId="{E731EC43-24AE-6CC5-6804-1D2293D66FB6}"/>
          </ac:spMkLst>
        </pc:spChg>
      </pc:sldChg>
    </pc:docChg>
  </pc:docChgLst>
  <pc:docChgLst>
    <pc:chgData name="Caron,Jean-François (ECCC)" userId="S::jean-francois.caron@ec.gc.ca::3c31ae67-c592-406e-ab93-834dc411be61" providerId="AD" clId="Web-{206C0623-30D3-7B15-7223-41A000C654C7}"/>
    <pc:docChg chg="sldOrd">
      <pc:chgData name="Caron,Jean-François (ECCC)" userId="S::jean-francois.caron@ec.gc.ca::3c31ae67-c592-406e-ab93-834dc411be61" providerId="AD" clId="Web-{206C0623-30D3-7B15-7223-41A000C654C7}" dt="2023-04-21T22:15:14" v="7"/>
      <pc:docMkLst>
        <pc:docMk/>
      </pc:docMkLst>
      <pc:sldChg chg="ord">
        <pc:chgData name="Caron,Jean-François (ECCC)" userId="S::jean-francois.caron@ec.gc.ca::3c31ae67-c592-406e-ab93-834dc411be61" providerId="AD" clId="Web-{206C0623-30D3-7B15-7223-41A000C654C7}" dt="2023-04-21T22:15:14" v="0"/>
        <pc:sldMkLst>
          <pc:docMk/>
          <pc:sldMk cId="3539800130" sldId="412"/>
        </pc:sldMkLst>
      </pc:sldChg>
      <pc:sldChg chg="ord">
        <pc:chgData name="Caron,Jean-François (ECCC)" userId="S::jean-francois.caron@ec.gc.ca::3c31ae67-c592-406e-ab93-834dc411be61" providerId="AD" clId="Web-{206C0623-30D3-7B15-7223-41A000C654C7}" dt="2023-04-21T22:15:14" v="1"/>
        <pc:sldMkLst>
          <pc:docMk/>
          <pc:sldMk cId="3367225778" sldId="413"/>
        </pc:sldMkLst>
      </pc:sldChg>
      <pc:sldChg chg="ord">
        <pc:chgData name="Caron,Jean-François (ECCC)" userId="S::jean-francois.caron@ec.gc.ca::3c31ae67-c592-406e-ab93-834dc411be61" providerId="AD" clId="Web-{206C0623-30D3-7B15-7223-41A000C654C7}" dt="2023-04-21T22:15:14" v="2"/>
        <pc:sldMkLst>
          <pc:docMk/>
          <pc:sldMk cId="4210905757" sldId="414"/>
        </pc:sldMkLst>
      </pc:sldChg>
      <pc:sldChg chg="ord">
        <pc:chgData name="Caron,Jean-François (ECCC)" userId="S::jean-francois.caron@ec.gc.ca::3c31ae67-c592-406e-ab93-834dc411be61" providerId="AD" clId="Web-{206C0623-30D3-7B15-7223-41A000C654C7}" dt="2023-04-21T22:15:14" v="3"/>
        <pc:sldMkLst>
          <pc:docMk/>
          <pc:sldMk cId="1648315121" sldId="415"/>
        </pc:sldMkLst>
      </pc:sldChg>
      <pc:sldChg chg="ord">
        <pc:chgData name="Caron,Jean-François (ECCC)" userId="S::jean-francois.caron@ec.gc.ca::3c31ae67-c592-406e-ab93-834dc411be61" providerId="AD" clId="Web-{206C0623-30D3-7B15-7223-41A000C654C7}" dt="2023-04-21T22:15:14" v="4"/>
        <pc:sldMkLst>
          <pc:docMk/>
          <pc:sldMk cId="1944842754" sldId="416"/>
        </pc:sldMkLst>
      </pc:sldChg>
      <pc:sldChg chg="ord">
        <pc:chgData name="Caron,Jean-François (ECCC)" userId="S::jean-francois.caron@ec.gc.ca::3c31ae67-c592-406e-ab93-834dc411be61" providerId="AD" clId="Web-{206C0623-30D3-7B15-7223-41A000C654C7}" dt="2023-04-21T22:15:14" v="5"/>
        <pc:sldMkLst>
          <pc:docMk/>
          <pc:sldMk cId="2796364488" sldId="417"/>
        </pc:sldMkLst>
      </pc:sldChg>
      <pc:sldChg chg="ord">
        <pc:chgData name="Caron,Jean-François (ECCC)" userId="S::jean-francois.caron@ec.gc.ca::3c31ae67-c592-406e-ab93-834dc411be61" providerId="AD" clId="Web-{206C0623-30D3-7B15-7223-41A000C654C7}" dt="2023-04-21T22:15:14" v="6"/>
        <pc:sldMkLst>
          <pc:docMk/>
          <pc:sldMk cId="536804233" sldId="418"/>
        </pc:sldMkLst>
      </pc:sldChg>
      <pc:sldChg chg="ord">
        <pc:chgData name="Caron,Jean-François (ECCC)" userId="S::jean-francois.caron@ec.gc.ca::3c31ae67-c592-406e-ab93-834dc411be61" providerId="AD" clId="Web-{206C0623-30D3-7B15-7223-41A000C654C7}" dt="2023-04-21T22:15:14" v="7"/>
        <pc:sldMkLst>
          <pc:docMk/>
          <pc:sldMk cId="1633742989" sldId="419"/>
        </pc:sldMkLst>
      </pc:sldChg>
    </pc:docChg>
  </pc:docChgLst>
  <pc:docChgLst>
    <pc:chgData name="Reszka,Mateusz (ECCC)" userId="S::mateusz.reszka@ec.gc.ca::1576339b-b894-4d5c-940e-1a2b9851eda3" providerId="AD" clId="Web-{368517E1-336A-4C5B-B0DA-BBA7890F82F0}"/>
    <pc:docChg chg="addSld delSld modSld">
      <pc:chgData name="Reszka,Mateusz (ECCC)" userId="S::mateusz.reszka@ec.gc.ca::1576339b-b894-4d5c-940e-1a2b9851eda3" providerId="AD" clId="Web-{368517E1-336A-4C5B-B0DA-BBA7890F82F0}" dt="2023-04-20T22:34:24.768" v="607"/>
      <pc:docMkLst>
        <pc:docMk/>
      </pc:docMkLst>
      <pc:sldChg chg="addSp delSp modSp">
        <pc:chgData name="Reszka,Mateusz (ECCC)" userId="S::mateusz.reszka@ec.gc.ca::1576339b-b894-4d5c-940e-1a2b9851eda3" providerId="AD" clId="Web-{368517E1-336A-4C5B-B0DA-BBA7890F82F0}" dt="2023-04-20T21:36:32.797" v="175"/>
        <pc:sldMkLst>
          <pc:docMk/>
          <pc:sldMk cId="3963386265" sldId="275"/>
        </pc:sldMkLst>
        <pc:spChg chg="add del mod">
          <ac:chgData name="Reszka,Mateusz (ECCC)" userId="S::mateusz.reszka@ec.gc.ca::1576339b-b894-4d5c-940e-1a2b9851eda3" providerId="AD" clId="Web-{368517E1-336A-4C5B-B0DA-BBA7890F82F0}" dt="2023-04-20T21:29:42.797" v="126"/>
          <ac:spMkLst>
            <pc:docMk/>
            <pc:sldMk cId="3963386265" sldId="275"/>
            <ac:spMk id="4" creationId="{C36F730C-D553-860A-CB24-505FA191365E}"/>
          </ac:spMkLst>
        </pc:spChg>
        <pc:spChg chg="add del mod">
          <ac:chgData name="Reszka,Mateusz (ECCC)" userId="S::mateusz.reszka@ec.gc.ca::1576339b-b894-4d5c-940e-1a2b9851eda3" providerId="AD" clId="Web-{368517E1-336A-4C5B-B0DA-BBA7890F82F0}" dt="2023-04-20T21:36:32.797" v="175"/>
          <ac:spMkLst>
            <pc:docMk/>
            <pc:sldMk cId="3963386265" sldId="275"/>
            <ac:spMk id="5" creationId="{ACCE1E26-B820-7F1C-66DA-A1E19BA569E2}"/>
          </ac:spMkLst>
        </pc:spChg>
        <pc:spChg chg="add del mod">
          <ac:chgData name="Reszka,Mateusz (ECCC)" userId="S::mateusz.reszka@ec.gc.ca::1576339b-b894-4d5c-940e-1a2b9851eda3" providerId="AD" clId="Web-{368517E1-336A-4C5B-B0DA-BBA7890F82F0}" dt="2023-04-20T21:36:32.797" v="174"/>
          <ac:spMkLst>
            <pc:docMk/>
            <pc:sldMk cId="3963386265" sldId="275"/>
            <ac:spMk id="6" creationId="{3ACBC64E-D10C-D857-D09D-124054A02E16}"/>
          </ac:spMkLst>
        </pc:spChg>
        <pc:spChg chg="add del mod">
          <ac:chgData name="Reszka,Mateusz (ECCC)" userId="S::mateusz.reszka@ec.gc.ca::1576339b-b894-4d5c-940e-1a2b9851eda3" providerId="AD" clId="Web-{368517E1-336A-4C5B-B0DA-BBA7890F82F0}" dt="2023-04-20T21:36:27.250" v="172"/>
          <ac:spMkLst>
            <pc:docMk/>
            <pc:sldMk cId="3963386265" sldId="275"/>
            <ac:spMk id="7" creationId="{31808AD6-C657-FFE7-FBAA-321889022A16}"/>
          </ac:spMkLst>
        </pc:spChg>
        <pc:spChg chg="add del mod">
          <ac:chgData name="Reszka,Mateusz (ECCC)" userId="S::mateusz.reszka@ec.gc.ca::1576339b-b894-4d5c-940e-1a2b9851eda3" providerId="AD" clId="Web-{368517E1-336A-4C5B-B0DA-BBA7890F82F0}" dt="2023-04-20T21:36:32.797" v="173"/>
          <ac:spMkLst>
            <pc:docMk/>
            <pc:sldMk cId="3963386265" sldId="275"/>
            <ac:spMk id="8" creationId="{E78AFD2D-AC2A-408C-AE32-DBFE6389B9EB}"/>
          </ac:spMkLst>
        </pc:spChg>
      </pc:sldChg>
      <pc:sldChg chg="addSp modSp">
        <pc:chgData name="Reszka,Mateusz (ECCC)" userId="S::mateusz.reszka@ec.gc.ca::1576339b-b894-4d5c-940e-1a2b9851eda3" providerId="AD" clId="Web-{368517E1-336A-4C5B-B0DA-BBA7890F82F0}" dt="2023-04-20T22:30:02.690" v="600" actId="1076"/>
        <pc:sldMkLst>
          <pc:docMk/>
          <pc:sldMk cId="1335304935" sldId="402"/>
        </pc:sldMkLst>
        <pc:spChg chg="mod">
          <ac:chgData name="Reszka,Mateusz (ECCC)" userId="S::mateusz.reszka@ec.gc.ca::1576339b-b894-4d5c-940e-1a2b9851eda3" providerId="AD" clId="Web-{368517E1-336A-4C5B-B0DA-BBA7890F82F0}" dt="2023-04-20T21:59:14.001" v="334" actId="20577"/>
          <ac:spMkLst>
            <pc:docMk/>
            <pc:sldMk cId="1335304935" sldId="402"/>
            <ac:spMk id="3" creationId="{E731EC43-24AE-6CC5-6804-1D2293D66FB6}"/>
          </ac:spMkLst>
        </pc:spChg>
        <pc:spChg chg="add mod ord">
          <ac:chgData name="Reszka,Mateusz (ECCC)" userId="S::mateusz.reszka@ec.gc.ca::1576339b-b894-4d5c-940e-1a2b9851eda3" providerId="AD" clId="Web-{368517E1-336A-4C5B-B0DA-BBA7890F82F0}" dt="2023-04-20T22:30:02.690" v="600" actId="1076"/>
          <ac:spMkLst>
            <pc:docMk/>
            <pc:sldMk cId="1335304935" sldId="402"/>
            <ac:spMk id="5" creationId="{3C68E58F-47AF-43A6-269C-62DE247EB58F}"/>
          </ac:spMkLst>
        </pc:spChg>
        <pc:spChg chg="mod">
          <ac:chgData name="Reszka,Mateusz (ECCC)" userId="S::mateusz.reszka@ec.gc.ca::1576339b-b894-4d5c-940e-1a2b9851eda3" providerId="AD" clId="Web-{368517E1-336A-4C5B-B0DA-BBA7890F82F0}" dt="2023-04-20T21:50:20.047" v="268" actId="20577"/>
          <ac:spMkLst>
            <pc:docMk/>
            <pc:sldMk cId="1335304935" sldId="402"/>
            <ac:spMk id="9" creationId="{D850201A-DE1C-0E71-9A85-6C70F389CC86}"/>
          </ac:spMkLst>
        </pc:spChg>
        <pc:spChg chg="mod">
          <ac:chgData name="Reszka,Mateusz (ECCC)" userId="S::mateusz.reszka@ec.gc.ca::1576339b-b894-4d5c-940e-1a2b9851eda3" providerId="AD" clId="Web-{368517E1-336A-4C5B-B0DA-BBA7890F82F0}" dt="2023-04-20T21:53:46.923" v="291" actId="20577"/>
          <ac:spMkLst>
            <pc:docMk/>
            <pc:sldMk cId="1335304935" sldId="402"/>
            <ac:spMk id="14" creationId="{20DDE767-73EC-387F-7C0C-1C3D4F845180}"/>
          </ac:spMkLst>
        </pc:spChg>
      </pc:sldChg>
      <pc:sldChg chg="addSp delSp modSp del">
        <pc:chgData name="Reszka,Mateusz (ECCC)" userId="S::mateusz.reszka@ec.gc.ca::1576339b-b894-4d5c-940e-1a2b9851eda3" providerId="AD" clId="Web-{368517E1-336A-4C5B-B0DA-BBA7890F82F0}" dt="2023-04-20T21:48:42.391" v="265"/>
        <pc:sldMkLst>
          <pc:docMk/>
          <pc:sldMk cId="1281690374" sldId="404"/>
        </pc:sldMkLst>
        <pc:spChg chg="mod">
          <ac:chgData name="Reszka,Mateusz (ECCC)" userId="S::mateusz.reszka@ec.gc.ca::1576339b-b894-4d5c-940e-1a2b9851eda3" providerId="AD" clId="Web-{368517E1-336A-4C5B-B0DA-BBA7890F82F0}" dt="2023-04-20T21:48:30.751" v="264" actId="20577"/>
          <ac:spMkLst>
            <pc:docMk/>
            <pc:sldMk cId="1281690374" sldId="404"/>
            <ac:spMk id="3" creationId="{E731EC43-24AE-6CC5-6804-1D2293D66FB6}"/>
          </ac:spMkLst>
        </pc:spChg>
        <pc:spChg chg="add mod ord">
          <ac:chgData name="Reszka,Mateusz (ECCC)" userId="S::mateusz.reszka@ec.gc.ca::1576339b-b894-4d5c-940e-1a2b9851eda3" providerId="AD" clId="Web-{368517E1-336A-4C5B-B0DA-BBA7890F82F0}" dt="2023-04-20T21:31:23.344" v="133"/>
          <ac:spMkLst>
            <pc:docMk/>
            <pc:sldMk cId="1281690374" sldId="404"/>
            <ac:spMk id="7" creationId="{4895F2E1-CEBF-40AC-6AED-B0D359518234}"/>
          </ac:spMkLst>
        </pc:spChg>
        <pc:spChg chg="add mod">
          <ac:chgData name="Reszka,Mateusz (ECCC)" userId="S::mateusz.reszka@ec.gc.ca::1576339b-b894-4d5c-940e-1a2b9851eda3" providerId="AD" clId="Web-{368517E1-336A-4C5B-B0DA-BBA7890F82F0}" dt="2023-04-20T21:38:18.063" v="184"/>
          <ac:spMkLst>
            <pc:docMk/>
            <pc:sldMk cId="1281690374" sldId="404"/>
            <ac:spMk id="8" creationId="{22DE8CF7-F0C7-E392-1F73-B097708486BD}"/>
          </ac:spMkLst>
        </pc:spChg>
        <pc:spChg chg="del mod">
          <ac:chgData name="Reszka,Mateusz (ECCC)" userId="S::mateusz.reszka@ec.gc.ca::1576339b-b894-4d5c-940e-1a2b9851eda3" providerId="AD" clId="Web-{368517E1-336A-4C5B-B0DA-BBA7890F82F0}" dt="2023-04-20T21:34:34.125" v="144"/>
          <ac:spMkLst>
            <pc:docMk/>
            <pc:sldMk cId="1281690374" sldId="404"/>
            <ac:spMk id="9" creationId="{D850201A-DE1C-0E71-9A85-6C70F389CC86}"/>
          </ac:spMkLst>
        </pc:spChg>
        <pc:spChg chg="add mod">
          <ac:chgData name="Reszka,Mateusz (ECCC)" userId="S::mateusz.reszka@ec.gc.ca::1576339b-b894-4d5c-940e-1a2b9851eda3" providerId="AD" clId="Web-{368517E1-336A-4C5B-B0DA-BBA7890F82F0}" dt="2023-04-20T21:38:20.688" v="185"/>
          <ac:spMkLst>
            <pc:docMk/>
            <pc:sldMk cId="1281690374" sldId="404"/>
            <ac:spMk id="10" creationId="{AAAD442A-29D0-0985-1BB4-EB3BF89E025B}"/>
          </ac:spMkLst>
        </pc:spChg>
        <pc:spChg chg="mod">
          <ac:chgData name="Reszka,Mateusz (ECCC)" userId="S::mateusz.reszka@ec.gc.ca::1576339b-b894-4d5c-940e-1a2b9851eda3" providerId="AD" clId="Web-{368517E1-336A-4C5B-B0DA-BBA7890F82F0}" dt="2023-04-20T21:27:51.281" v="117" actId="20577"/>
          <ac:spMkLst>
            <pc:docMk/>
            <pc:sldMk cId="1281690374" sldId="404"/>
            <ac:spMk id="11" creationId="{00000000-0000-0000-0000-000000000000}"/>
          </ac:spMkLst>
        </pc:spChg>
        <pc:spChg chg="add mod">
          <ac:chgData name="Reszka,Mateusz (ECCC)" userId="S::mateusz.reszka@ec.gc.ca::1576339b-b894-4d5c-940e-1a2b9851eda3" providerId="AD" clId="Web-{368517E1-336A-4C5B-B0DA-BBA7890F82F0}" dt="2023-04-20T21:38:38.297" v="187" actId="1076"/>
          <ac:spMkLst>
            <pc:docMk/>
            <pc:sldMk cId="1281690374" sldId="404"/>
            <ac:spMk id="12" creationId="{EC0CADD6-2F2A-E592-793C-74FE926229F4}"/>
          </ac:spMkLst>
        </pc:spChg>
        <pc:picChg chg="add mod">
          <ac:chgData name="Reszka,Mateusz (ECCC)" userId="S::mateusz.reszka@ec.gc.ca::1576339b-b894-4d5c-940e-1a2b9851eda3" providerId="AD" clId="Web-{368517E1-336A-4C5B-B0DA-BBA7890F82F0}" dt="2023-04-20T21:34:12.844" v="143" actId="1076"/>
          <ac:picMkLst>
            <pc:docMk/>
            <pc:sldMk cId="1281690374" sldId="404"/>
            <ac:picMk id="4" creationId="{84F5B8A0-63D7-FDF3-FEC1-0485B7163FC6}"/>
          </ac:picMkLst>
        </pc:picChg>
        <pc:picChg chg="add mod ord">
          <ac:chgData name="Reszka,Mateusz (ECCC)" userId="S::mateusz.reszka@ec.gc.ca::1576339b-b894-4d5c-940e-1a2b9851eda3" providerId="AD" clId="Web-{368517E1-336A-4C5B-B0DA-BBA7890F82F0}" dt="2023-04-20T21:31:44.235" v="136"/>
          <ac:picMkLst>
            <pc:docMk/>
            <pc:sldMk cId="1281690374" sldId="404"/>
            <ac:picMk id="5" creationId="{B7C03FF9-8778-CC9F-ED48-14BF987CBDE5}"/>
          </ac:picMkLst>
        </pc:picChg>
        <pc:picChg chg="add mod">
          <ac:chgData name="Reszka,Mateusz (ECCC)" userId="S::mateusz.reszka@ec.gc.ca::1576339b-b894-4d5c-940e-1a2b9851eda3" providerId="AD" clId="Web-{368517E1-336A-4C5B-B0DA-BBA7890F82F0}" dt="2023-04-20T21:33:30.188" v="141" actId="1076"/>
          <ac:picMkLst>
            <pc:docMk/>
            <pc:sldMk cId="1281690374" sldId="404"/>
            <ac:picMk id="6" creationId="{78E16D33-F052-4C04-E65F-8BD36A6AB941}"/>
          </ac:picMkLst>
        </pc:picChg>
      </pc:sldChg>
      <pc:sldChg chg="addSp modSp add replId">
        <pc:chgData name="Reszka,Mateusz (ECCC)" userId="S::mateusz.reszka@ec.gc.ca::1576339b-b894-4d5c-940e-1a2b9851eda3" providerId="AD" clId="Web-{368517E1-336A-4C5B-B0DA-BBA7890F82F0}" dt="2023-04-20T22:30:29.971" v="602"/>
        <pc:sldMkLst>
          <pc:docMk/>
          <pc:sldMk cId="3987437104" sldId="405"/>
        </pc:sldMkLst>
        <pc:spChg chg="mod">
          <ac:chgData name="Reszka,Mateusz (ECCC)" userId="S::mateusz.reszka@ec.gc.ca::1576339b-b894-4d5c-940e-1a2b9851eda3" providerId="AD" clId="Web-{368517E1-336A-4C5B-B0DA-BBA7890F82F0}" dt="2023-04-20T21:57:47.688" v="323" actId="20577"/>
          <ac:spMkLst>
            <pc:docMk/>
            <pc:sldMk cId="3987437104" sldId="405"/>
            <ac:spMk id="3" creationId="{E731EC43-24AE-6CC5-6804-1D2293D66FB6}"/>
          </ac:spMkLst>
        </pc:spChg>
        <pc:spChg chg="mod">
          <ac:chgData name="Reszka,Mateusz (ECCC)" userId="S::mateusz.reszka@ec.gc.ca::1576339b-b894-4d5c-940e-1a2b9851eda3" providerId="AD" clId="Web-{368517E1-336A-4C5B-B0DA-BBA7890F82F0}" dt="2023-04-20T22:00:52.282" v="336" actId="20577"/>
          <ac:spMkLst>
            <pc:docMk/>
            <pc:sldMk cId="3987437104" sldId="405"/>
            <ac:spMk id="11" creationId="{00000000-0000-0000-0000-000000000000}"/>
          </ac:spMkLst>
        </pc:spChg>
        <pc:spChg chg="add ord">
          <ac:chgData name="Reszka,Mateusz (ECCC)" userId="S::mateusz.reszka@ec.gc.ca::1576339b-b894-4d5c-940e-1a2b9851eda3" providerId="AD" clId="Web-{368517E1-336A-4C5B-B0DA-BBA7890F82F0}" dt="2023-04-20T22:30:29.971" v="602"/>
          <ac:spMkLst>
            <pc:docMk/>
            <pc:sldMk cId="3987437104" sldId="405"/>
            <ac:spMk id="13" creationId="{5A970F3B-9D7A-6CF1-5AF7-608B3E50DE58}"/>
          </ac:spMkLst>
        </pc:spChg>
      </pc:sldChg>
      <pc:sldChg chg="addSp delSp modSp add replId">
        <pc:chgData name="Reszka,Mateusz (ECCC)" userId="S::mateusz.reszka@ec.gc.ca::1576339b-b894-4d5c-940e-1a2b9851eda3" providerId="AD" clId="Web-{368517E1-336A-4C5B-B0DA-BBA7890F82F0}" dt="2023-04-20T22:30:47.955" v="604"/>
        <pc:sldMkLst>
          <pc:docMk/>
          <pc:sldMk cId="2358451453" sldId="406"/>
        </pc:sldMkLst>
        <pc:spChg chg="del">
          <ac:chgData name="Reszka,Mateusz (ECCC)" userId="S::mateusz.reszka@ec.gc.ca::1576339b-b894-4d5c-940e-1a2b9851eda3" providerId="AD" clId="Web-{368517E1-336A-4C5B-B0DA-BBA7890F82F0}" dt="2023-04-20T22:08:48.767" v="380"/>
          <ac:spMkLst>
            <pc:docMk/>
            <pc:sldMk cId="2358451453" sldId="406"/>
            <ac:spMk id="3" creationId="{E731EC43-24AE-6CC5-6804-1D2293D66FB6}"/>
          </ac:spMkLst>
        </pc:spChg>
        <pc:spChg chg="add del mod">
          <ac:chgData name="Reszka,Mateusz (ECCC)" userId="S::mateusz.reszka@ec.gc.ca::1576339b-b894-4d5c-940e-1a2b9851eda3" providerId="AD" clId="Web-{368517E1-336A-4C5B-B0DA-BBA7890F82F0}" dt="2023-04-20T22:28:34.815" v="588" actId="14100"/>
          <ac:spMkLst>
            <pc:docMk/>
            <pc:sldMk cId="2358451453" sldId="406"/>
            <ac:spMk id="7" creationId="{4895F2E1-CEBF-40AC-6AED-B0D359518234}"/>
          </ac:spMkLst>
        </pc:spChg>
        <pc:spChg chg="mod">
          <ac:chgData name="Reszka,Mateusz (ECCC)" userId="S::mateusz.reszka@ec.gc.ca::1576339b-b894-4d5c-940e-1a2b9851eda3" providerId="AD" clId="Web-{368517E1-336A-4C5B-B0DA-BBA7890F82F0}" dt="2023-04-20T22:24:59.939" v="546" actId="1076"/>
          <ac:spMkLst>
            <pc:docMk/>
            <pc:sldMk cId="2358451453" sldId="406"/>
            <ac:spMk id="8" creationId="{22DE8CF7-F0C7-E392-1F73-B097708486BD}"/>
          </ac:spMkLst>
        </pc:spChg>
        <pc:spChg chg="mod">
          <ac:chgData name="Reszka,Mateusz (ECCC)" userId="S::mateusz.reszka@ec.gc.ca::1576339b-b894-4d5c-940e-1a2b9851eda3" providerId="AD" clId="Web-{368517E1-336A-4C5B-B0DA-BBA7890F82F0}" dt="2023-04-20T22:24:59.939" v="547" actId="1076"/>
          <ac:spMkLst>
            <pc:docMk/>
            <pc:sldMk cId="2358451453" sldId="406"/>
            <ac:spMk id="10" creationId="{AAAD442A-29D0-0985-1BB4-EB3BF89E025B}"/>
          </ac:spMkLst>
        </pc:spChg>
        <pc:spChg chg="del mod">
          <ac:chgData name="Reszka,Mateusz (ECCC)" userId="S::mateusz.reszka@ec.gc.ca::1576339b-b894-4d5c-940e-1a2b9851eda3" providerId="AD" clId="Web-{368517E1-336A-4C5B-B0DA-BBA7890F82F0}" dt="2023-04-20T22:06:52.485" v="377"/>
          <ac:spMkLst>
            <pc:docMk/>
            <pc:sldMk cId="2358451453" sldId="406"/>
            <ac:spMk id="11" creationId="{00000000-0000-0000-0000-000000000000}"/>
          </ac:spMkLst>
        </pc:spChg>
        <pc:spChg chg="mod">
          <ac:chgData name="Reszka,Mateusz (ECCC)" userId="S::mateusz.reszka@ec.gc.ca::1576339b-b894-4d5c-940e-1a2b9851eda3" providerId="AD" clId="Web-{368517E1-336A-4C5B-B0DA-BBA7890F82F0}" dt="2023-04-20T22:25:46.283" v="568" actId="14100"/>
          <ac:spMkLst>
            <pc:docMk/>
            <pc:sldMk cId="2358451453" sldId="406"/>
            <ac:spMk id="12" creationId="{EC0CADD6-2F2A-E592-793C-74FE926229F4}"/>
          </ac:spMkLst>
        </pc:spChg>
        <pc:spChg chg="add del mod">
          <ac:chgData name="Reszka,Mateusz (ECCC)" userId="S::mateusz.reszka@ec.gc.ca::1576339b-b894-4d5c-940e-1a2b9851eda3" providerId="AD" clId="Web-{368517E1-336A-4C5B-B0DA-BBA7890F82F0}" dt="2023-04-20T22:08:54.267" v="381"/>
          <ac:spMkLst>
            <pc:docMk/>
            <pc:sldMk cId="2358451453" sldId="406"/>
            <ac:spMk id="15" creationId="{147FA0C3-218F-F21F-7AD0-E57F0E9A006F}"/>
          </ac:spMkLst>
        </pc:spChg>
        <pc:spChg chg="add ord">
          <ac:chgData name="Reszka,Mateusz (ECCC)" userId="S::mateusz.reszka@ec.gc.ca::1576339b-b894-4d5c-940e-1a2b9851eda3" providerId="AD" clId="Web-{368517E1-336A-4C5B-B0DA-BBA7890F82F0}" dt="2023-04-20T22:30:47.955" v="604"/>
          <ac:spMkLst>
            <pc:docMk/>
            <pc:sldMk cId="2358451453" sldId="406"/>
            <ac:spMk id="29" creationId="{F30CC171-2862-BD10-E374-EAA53A0E6C9E}"/>
          </ac:spMkLst>
        </pc:spChg>
        <pc:picChg chg="del">
          <ac:chgData name="Reszka,Mateusz (ECCC)" userId="S::mateusz.reszka@ec.gc.ca::1576339b-b894-4d5c-940e-1a2b9851eda3" providerId="AD" clId="Web-{368517E1-336A-4C5B-B0DA-BBA7890F82F0}" dt="2023-04-20T22:02:00.720" v="345"/>
          <ac:picMkLst>
            <pc:docMk/>
            <pc:sldMk cId="2358451453" sldId="406"/>
            <ac:picMk id="4" creationId="{84F5B8A0-63D7-FDF3-FEC1-0485B7163FC6}"/>
          </ac:picMkLst>
        </pc:picChg>
        <pc:picChg chg="del">
          <ac:chgData name="Reszka,Mateusz (ECCC)" userId="S::mateusz.reszka@ec.gc.ca::1576339b-b894-4d5c-940e-1a2b9851eda3" providerId="AD" clId="Web-{368517E1-336A-4C5B-B0DA-BBA7890F82F0}" dt="2023-04-20T22:02:01.673" v="346"/>
          <ac:picMkLst>
            <pc:docMk/>
            <pc:sldMk cId="2358451453" sldId="406"/>
            <ac:picMk id="5" creationId="{B7C03FF9-8778-CC9F-ED48-14BF987CBDE5}"/>
          </ac:picMkLst>
        </pc:picChg>
        <pc:picChg chg="del">
          <ac:chgData name="Reszka,Mateusz (ECCC)" userId="S::mateusz.reszka@ec.gc.ca::1576339b-b894-4d5c-940e-1a2b9851eda3" providerId="AD" clId="Web-{368517E1-336A-4C5B-B0DA-BBA7890F82F0}" dt="2023-04-20T22:02:02.970" v="347"/>
          <ac:picMkLst>
            <pc:docMk/>
            <pc:sldMk cId="2358451453" sldId="406"/>
            <ac:picMk id="6" creationId="{78E16D33-F052-4C04-E65F-8BD36A6AB941}"/>
          </ac:picMkLst>
        </pc:picChg>
        <pc:picChg chg="add mod ord">
          <ac:chgData name="Reszka,Mateusz (ECCC)" userId="S::mateusz.reszka@ec.gc.ca::1576339b-b894-4d5c-940e-1a2b9851eda3" providerId="AD" clId="Web-{368517E1-336A-4C5B-B0DA-BBA7890F82F0}" dt="2023-04-20T22:06:30.329" v="376"/>
          <ac:picMkLst>
            <pc:docMk/>
            <pc:sldMk cId="2358451453" sldId="406"/>
            <ac:picMk id="9" creationId="{1BDC23FA-E135-F200-4202-F335CAC12E1B}"/>
          </ac:picMkLst>
        </pc:picChg>
        <pc:picChg chg="add mod">
          <ac:chgData name="Reszka,Mateusz (ECCC)" userId="S::mateusz.reszka@ec.gc.ca::1576339b-b894-4d5c-940e-1a2b9851eda3" providerId="AD" clId="Web-{368517E1-336A-4C5B-B0DA-BBA7890F82F0}" dt="2023-04-20T22:24:59.971" v="549" actId="1076"/>
          <ac:picMkLst>
            <pc:docMk/>
            <pc:sldMk cId="2358451453" sldId="406"/>
            <ac:picMk id="13" creationId="{5960111C-6E82-68C7-2580-BF063ED5A5D8}"/>
          </ac:picMkLst>
        </pc:picChg>
        <pc:picChg chg="add mod">
          <ac:chgData name="Reszka,Mateusz (ECCC)" userId="S::mateusz.reszka@ec.gc.ca::1576339b-b894-4d5c-940e-1a2b9851eda3" providerId="AD" clId="Web-{368517E1-336A-4C5B-B0DA-BBA7890F82F0}" dt="2023-04-20T22:25:00.002" v="550" actId="1076"/>
          <ac:picMkLst>
            <pc:docMk/>
            <pc:sldMk cId="2358451453" sldId="406"/>
            <ac:picMk id="16" creationId="{CAB86344-0A62-F3B5-7463-19008F461653}"/>
          </ac:picMkLst>
        </pc:picChg>
        <pc:picChg chg="add mod">
          <ac:chgData name="Reszka,Mateusz (ECCC)" userId="S::mateusz.reszka@ec.gc.ca::1576339b-b894-4d5c-940e-1a2b9851eda3" providerId="AD" clId="Web-{368517E1-336A-4C5B-B0DA-BBA7890F82F0}" dt="2023-04-20T22:25:00.018" v="551" actId="1076"/>
          <ac:picMkLst>
            <pc:docMk/>
            <pc:sldMk cId="2358451453" sldId="406"/>
            <ac:picMk id="17" creationId="{24CEA2F7-E4BC-4F75-5CDA-FA522273C06F}"/>
          </ac:picMkLst>
        </pc:picChg>
        <pc:picChg chg="add mod">
          <ac:chgData name="Reszka,Mateusz (ECCC)" userId="S::mateusz.reszka@ec.gc.ca::1576339b-b894-4d5c-940e-1a2b9851eda3" providerId="AD" clId="Web-{368517E1-336A-4C5B-B0DA-BBA7890F82F0}" dt="2023-04-20T22:25:00.064" v="552" actId="1076"/>
          <ac:picMkLst>
            <pc:docMk/>
            <pc:sldMk cId="2358451453" sldId="406"/>
            <ac:picMk id="18" creationId="{4E66C982-F4B0-5869-0D7D-2609A2A27EF0}"/>
          </ac:picMkLst>
        </pc:picChg>
        <pc:picChg chg="add mod">
          <ac:chgData name="Reszka,Mateusz (ECCC)" userId="S::mateusz.reszka@ec.gc.ca::1576339b-b894-4d5c-940e-1a2b9851eda3" providerId="AD" clId="Web-{368517E1-336A-4C5B-B0DA-BBA7890F82F0}" dt="2023-04-20T22:25:00.096" v="553" actId="1076"/>
          <ac:picMkLst>
            <pc:docMk/>
            <pc:sldMk cId="2358451453" sldId="406"/>
            <ac:picMk id="19" creationId="{BEF18A76-D12B-6175-A118-6E9F5F35C183}"/>
          </ac:picMkLst>
        </pc:picChg>
        <pc:picChg chg="add mod">
          <ac:chgData name="Reszka,Mateusz (ECCC)" userId="S::mateusz.reszka@ec.gc.ca::1576339b-b894-4d5c-940e-1a2b9851eda3" providerId="AD" clId="Web-{368517E1-336A-4C5B-B0DA-BBA7890F82F0}" dt="2023-04-20T22:25:00.111" v="554" actId="1076"/>
          <ac:picMkLst>
            <pc:docMk/>
            <pc:sldMk cId="2358451453" sldId="406"/>
            <ac:picMk id="20" creationId="{1A842A6A-0910-3CB7-907F-A7F1878C950A}"/>
          </ac:picMkLst>
        </pc:picChg>
        <pc:picChg chg="add mod">
          <ac:chgData name="Reszka,Mateusz (ECCC)" userId="S::mateusz.reszka@ec.gc.ca::1576339b-b894-4d5c-940e-1a2b9851eda3" providerId="AD" clId="Web-{368517E1-336A-4C5B-B0DA-BBA7890F82F0}" dt="2023-04-20T22:25:00.143" v="555" actId="1076"/>
          <ac:picMkLst>
            <pc:docMk/>
            <pc:sldMk cId="2358451453" sldId="406"/>
            <ac:picMk id="21" creationId="{EAC92B16-02D8-D33D-AE2C-B8B3A49B25D2}"/>
          </ac:picMkLst>
        </pc:picChg>
        <pc:picChg chg="add mod">
          <ac:chgData name="Reszka,Mateusz (ECCC)" userId="S::mateusz.reszka@ec.gc.ca::1576339b-b894-4d5c-940e-1a2b9851eda3" providerId="AD" clId="Web-{368517E1-336A-4C5B-B0DA-BBA7890F82F0}" dt="2023-04-20T22:25:00.174" v="556" actId="1076"/>
          <ac:picMkLst>
            <pc:docMk/>
            <pc:sldMk cId="2358451453" sldId="406"/>
            <ac:picMk id="22" creationId="{3D1BFBFB-4AC1-CAE2-8C88-7291D0A47E1E}"/>
          </ac:picMkLst>
        </pc:picChg>
        <pc:picChg chg="add mod">
          <ac:chgData name="Reszka,Mateusz (ECCC)" userId="S::mateusz.reszka@ec.gc.ca::1576339b-b894-4d5c-940e-1a2b9851eda3" providerId="AD" clId="Web-{368517E1-336A-4C5B-B0DA-BBA7890F82F0}" dt="2023-04-20T22:25:00.205" v="557" actId="1076"/>
          <ac:picMkLst>
            <pc:docMk/>
            <pc:sldMk cId="2358451453" sldId="406"/>
            <ac:picMk id="23" creationId="{61BA25AE-9E99-AC5C-1158-EA892FBC76BC}"/>
          </ac:picMkLst>
        </pc:picChg>
        <pc:picChg chg="add mod">
          <ac:chgData name="Reszka,Mateusz (ECCC)" userId="S::mateusz.reszka@ec.gc.ca::1576339b-b894-4d5c-940e-1a2b9851eda3" providerId="AD" clId="Web-{368517E1-336A-4C5B-B0DA-BBA7890F82F0}" dt="2023-04-20T22:25:00.221" v="558" actId="1076"/>
          <ac:picMkLst>
            <pc:docMk/>
            <pc:sldMk cId="2358451453" sldId="406"/>
            <ac:picMk id="24" creationId="{6D3C4F71-539F-6117-FCD3-F22DCB29C3B2}"/>
          </ac:picMkLst>
        </pc:picChg>
        <pc:picChg chg="add mod">
          <ac:chgData name="Reszka,Mateusz (ECCC)" userId="S::mateusz.reszka@ec.gc.ca::1576339b-b894-4d5c-940e-1a2b9851eda3" providerId="AD" clId="Web-{368517E1-336A-4C5B-B0DA-BBA7890F82F0}" dt="2023-04-20T22:25:00.221" v="559" actId="1076"/>
          <ac:picMkLst>
            <pc:docMk/>
            <pc:sldMk cId="2358451453" sldId="406"/>
            <ac:picMk id="25" creationId="{6AEB10DF-4EF8-3C17-3EC8-B623AFAE6739}"/>
          </ac:picMkLst>
        </pc:picChg>
        <pc:picChg chg="add mod">
          <ac:chgData name="Reszka,Mateusz (ECCC)" userId="S::mateusz.reszka@ec.gc.ca::1576339b-b894-4d5c-940e-1a2b9851eda3" providerId="AD" clId="Web-{368517E1-336A-4C5B-B0DA-BBA7890F82F0}" dt="2023-04-20T22:25:00.236" v="560" actId="1076"/>
          <ac:picMkLst>
            <pc:docMk/>
            <pc:sldMk cId="2358451453" sldId="406"/>
            <ac:picMk id="26" creationId="{526E249D-4CF9-0ABD-2C99-5D0C0B52E941}"/>
          </ac:picMkLst>
        </pc:picChg>
        <pc:picChg chg="add mod">
          <ac:chgData name="Reszka,Mateusz (ECCC)" userId="S::mateusz.reszka@ec.gc.ca::1576339b-b894-4d5c-940e-1a2b9851eda3" providerId="AD" clId="Web-{368517E1-336A-4C5B-B0DA-BBA7890F82F0}" dt="2023-04-20T22:25:12.533" v="561" actId="1076"/>
          <ac:picMkLst>
            <pc:docMk/>
            <pc:sldMk cId="2358451453" sldId="406"/>
            <ac:picMk id="27" creationId="{CE3C5841-7903-9D06-AFF3-35FB5C70AFB4}"/>
          </ac:picMkLst>
        </pc:picChg>
      </pc:sldChg>
      <pc:sldChg chg="addSp delSp modSp add replId">
        <pc:chgData name="Reszka,Mateusz (ECCC)" userId="S::mateusz.reszka@ec.gc.ca::1576339b-b894-4d5c-940e-1a2b9851eda3" providerId="AD" clId="Web-{368517E1-336A-4C5B-B0DA-BBA7890F82F0}" dt="2023-04-20T22:34:24.768" v="607"/>
        <pc:sldMkLst>
          <pc:docMk/>
          <pc:sldMk cId="1378451517" sldId="407"/>
        </pc:sldMkLst>
        <pc:spChg chg="add ord">
          <ac:chgData name="Reszka,Mateusz (ECCC)" userId="S::mateusz.reszka@ec.gc.ca::1576339b-b894-4d5c-940e-1a2b9851eda3" providerId="AD" clId="Web-{368517E1-336A-4C5B-B0DA-BBA7890F82F0}" dt="2023-04-20T22:31:45.924" v="606"/>
          <ac:spMkLst>
            <pc:docMk/>
            <pc:sldMk cId="1378451517" sldId="407"/>
            <ac:spMk id="5" creationId="{2468F43F-045F-5164-B00C-DE930FEA28BE}"/>
          </ac:spMkLst>
        </pc:spChg>
        <pc:picChg chg="add mod">
          <ac:chgData name="Reszka,Mateusz (ECCC)" userId="S::mateusz.reszka@ec.gc.ca::1576339b-b894-4d5c-940e-1a2b9851eda3" providerId="AD" clId="Web-{368517E1-336A-4C5B-B0DA-BBA7890F82F0}" dt="2023-04-20T22:28:22.127" v="587" actId="1076"/>
          <ac:picMkLst>
            <pc:docMk/>
            <pc:sldMk cId="1378451517" sldId="407"/>
            <ac:picMk id="3" creationId="{28581D2C-D2EA-8DDE-9643-C120FB966B36}"/>
          </ac:picMkLst>
        </pc:picChg>
        <pc:picChg chg="add mod">
          <ac:chgData name="Reszka,Mateusz (ECCC)" userId="S::mateusz.reszka@ec.gc.ca::1576339b-b894-4d5c-940e-1a2b9851eda3" providerId="AD" clId="Web-{368517E1-336A-4C5B-B0DA-BBA7890F82F0}" dt="2023-04-20T22:34:24.768" v="607"/>
          <ac:picMkLst>
            <pc:docMk/>
            <pc:sldMk cId="1378451517" sldId="407"/>
            <ac:picMk id="6" creationId="{7E17CC87-AD98-5F66-4D7D-456F1B3158C9}"/>
          </ac:picMkLst>
        </pc:picChg>
        <pc:picChg chg="del">
          <ac:chgData name="Reszka,Mateusz (ECCC)" userId="S::mateusz.reszka@ec.gc.ca::1576339b-b894-4d5c-940e-1a2b9851eda3" providerId="AD" clId="Web-{368517E1-336A-4C5B-B0DA-BBA7890F82F0}" dt="2023-04-20T22:26:24.689" v="570"/>
          <ac:picMkLst>
            <pc:docMk/>
            <pc:sldMk cId="1378451517" sldId="407"/>
            <ac:picMk id="9" creationId="{1BDC23FA-E135-F200-4202-F335CAC12E1B}"/>
          </ac:picMkLst>
        </pc:picChg>
        <pc:picChg chg="del">
          <ac:chgData name="Reszka,Mateusz (ECCC)" userId="S::mateusz.reszka@ec.gc.ca::1576339b-b894-4d5c-940e-1a2b9851eda3" providerId="AD" clId="Web-{368517E1-336A-4C5B-B0DA-BBA7890F82F0}" dt="2023-04-20T22:26:34.736" v="583"/>
          <ac:picMkLst>
            <pc:docMk/>
            <pc:sldMk cId="1378451517" sldId="407"/>
            <ac:picMk id="13" creationId="{5960111C-6E82-68C7-2580-BF063ED5A5D8}"/>
          </ac:picMkLst>
        </pc:picChg>
        <pc:picChg chg="del">
          <ac:chgData name="Reszka,Mateusz (ECCC)" userId="S::mateusz.reszka@ec.gc.ca::1576339b-b894-4d5c-940e-1a2b9851eda3" providerId="AD" clId="Web-{368517E1-336A-4C5B-B0DA-BBA7890F82F0}" dt="2023-04-20T22:26:34.736" v="582"/>
          <ac:picMkLst>
            <pc:docMk/>
            <pc:sldMk cId="1378451517" sldId="407"/>
            <ac:picMk id="16" creationId="{CAB86344-0A62-F3B5-7463-19008F461653}"/>
          </ac:picMkLst>
        </pc:picChg>
        <pc:picChg chg="del">
          <ac:chgData name="Reszka,Mateusz (ECCC)" userId="S::mateusz.reszka@ec.gc.ca::1576339b-b894-4d5c-940e-1a2b9851eda3" providerId="AD" clId="Web-{368517E1-336A-4C5B-B0DA-BBA7890F82F0}" dt="2023-04-20T22:26:34.736" v="581"/>
          <ac:picMkLst>
            <pc:docMk/>
            <pc:sldMk cId="1378451517" sldId="407"/>
            <ac:picMk id="17" creationId="{24CEA2F7-E4BC-4F75-5CDA-FA522273C06F}"/>
          </ac:picMkLst>
        </pc:picChg>
        <pc:picChg chg="del">
          <ac:chgData name="Reszka,Mateusz (ECCC)" userId="S::mateusz.reszka@ec.gc.ca::1576339b-b894-4d5c-940e-1a2b9851eda3" providerId="AD" clId="Web-{368517E1-336A-4C5B-B0DA-BBA7890F82F0}" dt="2023-04-20T22:26:34.736" v="580"/>
          <ac:picMkLst>
            <pc:docMk/>
            <pc:sldMk cId="1378451517" sldId="407"/>
            <ac:picMk id="18" creationId="{4E66C982-F4B0-5869-0D7D-2609A2A27EF0}"/>
          </ac:picMkLst>
        </pc:picChg>
        <pc:picChg chg="del">
          <ac:chgData name="Reszka,Mateusz (ECCC)" userId="S::mateusz.reszka@ec.gc.ca::1576339b-b894-4d5c-940e-1a2b9851eda3" providerId="AD" clId="Web-{368517E1-336A-4C5B-B0DA-BBA7890F82F0}" dt="2023-04-20T22:26:34.736" v="579"/>
          <ac:picMkLst>
            <pc:docMk/>
            <pc:sldMk cId="1378451517" sldId="407"/>
            <ac:picMk id="19" creationId="{BEF18A76-D12B-6175-A118-6E9F5F35C183}"/>
          </ac:picMkLst>
        </pc:picChg>
        <pc:picChg chg="del">
          <ac:chgData name="Reszka,Mateusz (ECCC)" userId="S::mateusz.reszka@ec.gc.ca::1576339b-b894-4d5c-940e-1a2b9851eda3" providerId="AD" clId="Web-{368517E1-336A-4C5B-B0DA-BBA7890F82F0}" dt="2023-04-20T22:26:34.736" v="578"/>
          <ac:picMkLst>
            <pc:docMk/>
            <pc:sldMk cId="1378451517" sldId="407"/>
            <ac:picMk id="20" creationId="{1A842A6A-0910-3CB7-907F-A7F1878C950A}"/>
          </ac:picMkLst>
        </pc:picChg>
        <pc:picChg chg="del">
          <ac:chgData name="Reszka,Mateusz (ECCC)" userId="S::mateusz.reszka@ec.gc.ca::1576339b-b894-4d5c-940e-1a2b9851eda3" providerId="AD" clId="Web-{368517E1-336A-4C5B-B0DA-BBA7890F82F0}" dt="2023-04-20T22:26:34.736" v="577"/>
          <ac:picMkLst>
            <pc:docMk/>
            <pc:sldMk cId="1378451517" sldId="407"/>
            <ac:picMk id="21" creationId="{EAC92B16-02D8-D33D-AE2C-B8B3A49B25D2}"/>
          </ac:picMkLst>
        </pc:picChg>
        <pc:picChg chg="del">
          <ac:chgData name="Reszka,Mateusz (ECCC)" userId="S::mateusz.reszka@ec.gc.ca::1576339b-b894-4d5c-940e-1a2b9851eda3" providerId="AD" clId="Web-{368517E1-336A-4C5B-B0DA-BBA7890F82F0}" dt="2023-04-20T22:26:34.736" v="576"/>
          <ac:picMkLst>
            <pc:docMk/>
            <pc:sldMk cId="1378451517" sldId="407"/>
            <ac:picMk id="22" creationId="{3D1BFBFB-4AC1-CAE2-8C88-7291D0A47E1E}"/>
          </ac:picMkLst>
        </pc:picChg>
        <pc:picChg chg="del">
          <ac:chgData name="Reszka,Mateusz (ECCC)" userId="S::mateusz.reszka@ec.gc.ca::1576339b-b894-4d5c-940e-1a2b9851eda3" providerId="AD" clId="Web-{368517E1-336A-4C5B-B0DA-BBA7890F82F0}" dt="2023-04-20T22:26:34.736" v="575"/>
          <ac:picMkLst>
            <pc:docMk/>
            <pc:sldMk cId="1378451517" sldId="407"/>
            <ac:picMk id="23" creationId="{61BA25AE-9E99-AC5C-1158-EA892FBC76BC}"/>
          </ac:picMkLst>
        </pc:picChg>
        <pc:picChg chg="del">
          <ac:chgData name="Reszka,Mateusz (ECCC)" userId="S::mateusz.reszka@ec.gc.ca::1576339b-b894-4d5c-940e-1a2b9851eda3" providerId="AD" clId="Web-{368517E1-336A-4C5B-B0DA-BBA7890F82F0}" dt="2023-04-20T22:26:34.736" v="574"/>
          <ac:picMkLst>
            <pc:docMk/>
            <pc:sldMk cId="1378451517" sldId="407"/>
            <ac:picMk id="24" creationId="{6D3C4F71-539F-6117-FCD3-F22DCB29C3B2}"/>
          </ac:picMkLst>
        </pc:picChg>
        <pc:picChg chg="del">
          <ac:chgData name="Reszka,Mateusz (ECCC)" userId="S::mateusz.reszka@ec.gc.ca::1576339b-b894-4d5c-940e-1a2b9851eda3" providerId="AD" clId="Web-{368517E1-336A-4C5B-B0DA-BBA7890F82F0}" dt="2023-04-20T22:26:34.736" v="573"/>
          <ac:picMkLst>
            <pc:docMk/>
            <pc:sldMk cId="1378451517" sldId="407"/>
            <ac:picMk id="25" creationId="{6AEB10DF-4EF8-3C17-3EC8-B623AFAE6739}"/>
          </ac:picMkLst>
        </pc:picChg>
        <pc:picChg chg="del">
          <ac:chgData name="Reszka,Mateusz (ECCC)" userId="S::mateusz.reszka@ec.gc.ca::1576339b-b894-4d5c-940e-1a2b9851eda3" providerId="AD" clId="Web-{368517E1-336A-4C5B-B0DA-BBA7890F82F0}" dt="2023-04-20T22:26:34.736" v="572"/>
          <ac:picMkLst>
            <pc:docMk/>
            <pc:sldMk cId="1378451517" sldId="407"/>
            <ac:picMk id="26" creationId="{526E249D-4CF9-0ABD-2C99-5D0C0B52E941}"/>
          </ac:picMkLst>
        </pc:picChg>
        <pc:picChg chg="del">
          <ac:chgData name="Reszka,Mateusz (ECCC)" userId="S::mateusz.reszka@ec.gc.ca::1576339b-b894-4d5c-940e-1a2b9851eda3" providerId="AD" clId="Web-{368517E1-336A-4C5B-B0DA-BBA7890F82F0}" dt="2023-04-20T22:26:34.736" v="571"/>
          <ac:picMkLst>
            <pc:docMk/>
            <pc:sldMk cId="1378451517" sldId="407"/>
            <ac:picMk id="27" creationId="{CE3C5841-7903-9D06-AFF3-35FB5C70AFB4}"/>
          </ac:picMkLst>
        </pc:picChg>
      </pc:sldChg>
    </pc:docChg>
  </pc:docChgLst>
  <pc:docChgLst>
    <pc:chgData name="Reszka,Mateusz (ECCC)" userId="S::mateusz.reszka@ec.gc.ca::1576339b-b894-4d5c-940e-1a2b9851eda3" providerId="AD" clId="Web-{AB6A5720-DEE5-4483-8D68-9FBD07C63F91}"/>
    <pc:docChg chg="addSld delSld modSld">
      <pc:chgData name="Reszka,Mateusz (ECCC)" userId="S::mateusz.reszka@ec.gc.ca::1576339b-b894-4d5c-940e-1a2b9851eda3" providerId="AD" clId="Web-{AB6A5720-DEE5-4483-8D68-9FBD07C63F91}" dt="2023-04-20T21:13:44.309" v="1703" actId="20577"/>
      <pc:docMkLst>
        <pc:docMk/>
      </pc:docMkLst>
      <pc:sldChg chg="modSp">
        <pc:chgData name="Reszka,Mateusz (ECCC)" userId="S::mateusz.reszka@ec.gc.ca::1576339b-b894-4d5c-940e-1a2b9851eda3" providerId="AD" clId="Web-{AB6A5720-DEE5-4483-8D68-9FBD07C63F91}" dt="2023-04-20T19:57:52.498" v="90" actId="20577"/>
        <pc:sldMkLst>
          <pc:docMk/>
          <pc:sldMk cId="186915960" sldId="259"/>
        </pc:sldMkLst>
        <pc:spChg chg="mod">
          <ac:chgData name="Reszka,Mateusz (ECCC)" userId="S::mateusz.reszka@ec.gc.ca::1576339b-b894-4d5c-940e-1a2b9851eda3" providerId="AD" clId="Web-{AB6A5720-DEE5-4483-8D68-9FBD07C63F91}" dt="2023-04-20T19:57:52.498" v="90" actId="20577"/>
          <ac:spMkLst>
            <pc:docMk/>
            <pc:sldMk cId="186915960" sldId="259"/>
            <ac:spMk id="11" creationId="{5780EC75-7E4E-4DE1-E89B-48FF124B52C4}"/>
          </ac:spMkLst>
        </pc:spChg>
      </pc:sldChg>
      <pc:sldChg chg="modSp">
        <pc:chgData name="Reszka,Mateusz (ECCC)" userId="S::mateusz.reszka@ec.gc.ca::1576339b-b894-4d5c-940e-1a2b9851eda3" providerId="AD" clId="Web-{AB6A5720-DEE5-4483-8D68-9FBD07C63F91}" dt="2023-04-20T19:57:37.202" v="77" actId="20577"/>
        <pc:sldMkLst>
          <pc:docMk/>
          <pc:sldMk cId="3963386265" sldId="275"/>
        </pc:sldMkLst>
        <pc:spChg chg="mod">
          <ac:chgData name="Reszka,Mateusz (ECCC)" userId="S::mateusz.reszka@ec.gc.ca::1576339b-b894-4d5c-940e-1a2b9851eda3" providerId="AD" clId="Web-{AB6A5720-DEE5-4483-8D68-9FBD07C63F91}" dt="2023-04-20T19:54:31.360" v="3" actId="20577"/>
          <ac:spMkLst>
            <pc:docMk/>
            <pc:sldMk cId="3963386265" sldId="275"/>
            <ac:spMk id="2" creationId="{DE0B0FF6-2082-D86F-10B8-5C2247AA3A31}"/>
          </ac:spMkLst>
        </pc:spChg>
        <pc:spChg chg="mod">
          <ac:chgData name="Reszka,Mateusz (ECCC)" userId="S::mateusz.reszka@ec.gc.ca::1576339b-b894-4d5c-940e-1a2b9851eda3" providerId="AD" clId="Web-{AB6A5720-DEE5-4483-8D68-9FBD07C63F91}" dt="2023-04-20T19:57:37.202" v="77" actId="20577"/>
          <ac:spMkLst>
            <pc:docMk/>
            <pc:sldMk cId="3963386265" sldId="275"/>
            <ac:spMk id="3" creationId="{E731EC43-24AE-6CC5-6804-1D2293D66FB6}"/>
          </ac:spMkLst>
        </pc:spChg>
      </pc:sldChg>
      <pc:sldChg chg="new del">
        <pc:chgData name="Reszka,Mateusz (ECCC)" userId="S::mateusz.reszka@ec.gc.ca::1576339b-b894-4d5c-940e-1a2b9851eda3" providerId="AD" clId="Web-{AB6A5720-DEE5-4483-8D68-9FBD07C63F91}" dt="2023-04-20T19:59:02.435" v="92"/>
        <pc:sldMkLst>
          <pc:docMk/>
          <pc:sldMk cId="3324137181" sldId="400"/>
        </pc:sldMkLst>
      </pc:sldChg>
      <pc:sldChg chg="add replId">
        <pc:chgData name="Reszka,Mateusz (ECCC)" userId="S::mateusz.reszka@ec.gc.ca::1576339b-b894-4d5c-940e-1a2b9851eda3" providerId="AD" clId="Web-{AB6A5720-DEE5-4483-8D68-9FBD07C63F91}" dt="2023-04-20T19:54:09.361" v="1"/>
        <pc:sldMkLst>
          <pc:docMk/>
          <pc:sldMk cId="1577422950" sldId="401"/>
        </pc:sldMkLst>
      </pc:sldChg>
      <pc:sldChg chg="addSp delSp modSp add replId">
        <pc:chgData name="Reszka,Mateusz (ECCC)" userId="S::mateusz.reszka@ec.gc.ca::1576339b-b894-4d5c-940e-1a2b9851eda3" providerId="AD" clId="Web-{AB6A5720-DEE5-4483-8D68-9FBD07C63F91}" dt="2023-04-20T20:49:58.377" v="1240" actId="1076"/>
        <pc:sldMkLst>
          <pc:docMk/>
          <pc:sldMk cId="1335304935" sldId="402"/>
        </pc:sldMkLst>
        <pc:spChg chg="mod">
          <ac:chgData name="Reszka,Mateusz (ECCC)" userId="S::mateusz.reszka@ec.gc.ca::1576339b-b894-4d5c-940e-1a2b9851eda3" providerId="AD" clId="Web-{AB6A5720-DEE5-4483-8D68-9FBD07C63F91}" dt="2023-04-20T20:00:40.480" v="120" actId="20577"/>
          <ac:spMkLst>
            <pc:docMk/>
            <pc:sldMk cId="1335304935" sldId="402"/>
            <ac:spMk id="2" creationId="{DE0B0FF6-2082-D86F-10B8-5C2247AA3A31}"/>
          </ac:spMkLst>
        </pc:spChg>
        <pc:spChg chg="mod">
          <ac:chgData name="Reszka,Mateusz (ECCC)" userId="S::mateusz.reszka@ec.gc.ca::1576339b-b894-4d5c-940e-1a2b9851eda3" providerId="AD" clId="Web-{AB6A5720-DEE5-4483-8D68-9FBD07C63F91}" dt="2023-04-20T20:49:38.987" v="1236" actId="20577"/>
          <ac:spMkLst>
            <pc:docMk/>
            <pc:sldMk cId="1335304935" sldId="402"/>
            <ac:spMk id="3" creationId="{E731EC43-24AE-6CC5-6804-1D2293D66FB6}"/>
          </ac:spMkLst>
        </pc:spChg>
        <pc:spChg chg="add del mod">
          <ac:chgData name="Reszka,Mateusz (ECCC)" userId="S::mateusz.reszka@ec.gc.ca::1576339b-b894-4d5c-940e-1a2b9851eda3" providerId="AD" clId="Web-{AB6A5720-DEE5-4483-8D68-9FBD07C63F91}" dt="2023-04-20T20:01:26.714" v="124"/>
          <ac:spMkLst>
            <pc:docMk/>
            <pc:sldMk cId="1335304935" sldId="402"/>
            <ac:spMk id="5" creationId="{A1683F01-3EFD-E68A-ADA3-A1E9DAD968CD}"/>
          </ac:spMkLst>
        </pc:spChg>
        <pc:spChg chg="add mod">
          <ac:chgData name="Reszka,Mateusz (ECCC)" userId="S::mateusz.reszka@ec.gc.ca::1576339b-b894-4d5c-940e-1a2b9851eda3" providerId="AD" clId="Web-{AB6A5720-DEE5-4483-8D68-9FBD07C63F91}" dt="2023-04-20T20:46:22.099" v="1175"/>
          <ac:spMkLst>
            <pc:docMk/>
            <pc:sldMk cId="1335304935" sldId="402"/>
            <ac:spMk id="9" creationId="{D850201A-DE1C-0E71-9A85-6C70F389CC86}"/>
          </ac:spMkLst>
        </pc:spChg>
        <pc:spChg chg="mod">
          <ac:chgData name="Reszka,Mateusz (ECCC)" userId="S::mateusz.reszka@ec.gc.ca::1576339b-b894-4d5c-940e-1a2b9851eda3" providerId="AD" clId="Web-{AB6A5720-DEE5-4483-8D68-9FBD07C63F91}" dt="2023-04-20T20:27:34.942" v="865" actId="20577"/>
          <ac:spMkLst>
            <pc:docMk/>
            <pc:sldMk cId="1335304935" sldId="402"/>
            <ac:spMk id="11" creationId="{00000000-0000-0000-0000-000000000000}"/>
          </ac:spMkLst>
        </pc:spChg>
        <pc:spChg chg="del">
          <ac:chgData name="Reszka,Mateusz (ECCC)" userId="S::mateusz.reszka@ec.gc.ca::1576339b-b894-4d5c-940e-1a2b9851eda3" providerId="AD" clId="Web-{AB6A5720-DEE5-4483-8D68-9FBD07C63F91}" dt="2023-04-20T20:01:03.511" v="123"/>
          <ac:spMkLst>
            <pc:docMk/>
            <pc:sldMk cId="1335304935" sldId="402"/>
            <ac:spMk id="12" creationId="{00000000-0000-0000-0000-000000000000}"/>
          </ac:spMkLst>
        </pc:spChg>
        <pc:spChg chg="add del mod">
          <ac:chgData name="Reszka,Mateusz (ECCC)" userId="S::mateusz.reszka@ec.gc.ca::1576339b-b894-4d5c-940e-1a2b9851eda3" providerId="AD" clId="Web-{AB6A5720-DEE5-4483-8D68-9FBD07C63F91}" dt="2023-04-20T20:32:59.188" v="914"/>
          <ac:spMkLst>
            <pc:docMk/>
            <pc:sldMk cId="1335304935" sldId="402"/>
            <ac:spMk id="13" creationId="{0C4C085D-5DCE-E5E2-BF17-D9F4B9F2B847}"/>
          </ac:spMkLst>
        </pc:spChg>
        <pc:spChg chg="add mod">
          <ac:chgData name="Reszka,Mateusz (ECCC)" userId="S::mateusz.reszka@ec.gc.ca::1576339b-b894-4d5c-940e-1a2b9851eda3" providerId="AD" clId="Web-{AB6A5720-DEE5-4483-8D68-9FBD07C63F91}" dt="2023-04-20T20:49:58.377" v="1240" actId="1076"/>
          <ac:spMkLst>
            <pc:docMk/>
            <pc:sldMk cId="1335304935" sldId="402"/>
            <ac:spMk id="14" creationId="{20DDE767-73EC-387F-7C0C-1C3D4F845180}"/>
          </ac:spMkLst>
        </pc:spChg>
        <pc:picChg chg="add del mod">
          <ac:chgData name="Reszka,Mateusz (ECCC)" userId="S::mateusz.reszka@ec.gc.ca::1576339b-b894-4d5c-940e-1a2b9851eda3" providerId="AD" clId="Web-{AB6A5720-DEE5-4483-8D68-9FBD07C63F91}" dt="2023-04-20T20:25:20.288" v="817"/>
          <ac:picMkLst>
            <pc:docMk/>
            <pc:sldMk cId="1335304935" sldId="402"/>
            <ac:picMk id="6" creationId="{A25267F6-C031-D843-CC2E-59CDB2AFCE05}"/>
          </ac:picMkLst>
        </pc:picChg>
        <pc:picChg chg="add del mod">
          <ac:chgData name="Reszka,Mateusz (ECCC)" userId="S::mateusz.reszka@ec.gc.ca::1576339b-b894-4d5c-940e-1a2b9851eda3" providerId="AD" clId="Web-{AB6A5720-DEE5-4483-8D68-9FBD07C63F91}" dt="2023-04-20T20:25:20.522" v="819"/>
          <ac:picMkLst>
            <pc:docMk/>
            <pc:sldMk cId="1335304935" sldId="402"/>
            <ac:picMk id="7" creationId="{EF1EC94F-705A-3B1D-1B3D-10103649964C}"/>
          </ac:picMkLst>
        </pc:picChg>
        <pc:picChg chg="add mod">
          <ac:chgData name="Reszka,Mateusz (ECCC)" userId="S::mateusz.reszka@ec.gc.ca::1576339b-b894-4d5c-940e-1a2b9851eda3" providerId="AD" clId="Web-{AB6A5720-DEE5-4483-8D68-9FBD07C63F91}" dt="2023-04-20T20:27:39.255" v="866" actId="1076"/>
          <ac:picMkLst>
            <pc:docMk/>
            <pc:sldMk cId="1335304935" sldId="402"/>
            <ac:picMk id="8" creationId="{3A682F58-3CDC-BB3A-104E-BB6DF47AB110}"/>
          </ac:picMkLst>
        </pc:picChg>
        <pc:picChg chg="del">
          <ac:chgData name="Reszka,Mateusz (ECCC)" userId="S::mateusz.reszka@ec.gc.ca::1576339b-b894-4d5c-940e-1a2b9851eda3" providerId="AD" clId="Web-{AB6A5720-DEE5-4483-8D68-9FBD07C63F91}" dt="2023-04-20T20:00:53.043" v="122"/>
          <ac:picMkLst>
            <pc:docMk/>
            <pc:sldMk cId="1335304935" sldId="402"/>
            <ac:picMk id="10" creationId="{00000000-0000-0000-0000-000000000000}"/>
          </ac:picMkLst>
        </pc:picChg>
      </pc:sldChg>
      <pc:sldChg chg="delSp modSp add del replId">
        <pc:chgData name="Reszka,Mateusz (ECCC)" userId="S::mateusz.reszka@ec.gc.ca::1576339b-b894-4d5c-940e-1a2b9851eda3" providerId="AD" clId="Web-{AB6A5720-DEE5-4483-8D68-9FBD07C63F91}" dt="2023-04-20T21:10:47.015" v="1696"/>
        <pc:sldMkLst>
          <pc:docMk/>
          <pc:sldMk cId="176941313" sldId="403"/>
        </pc:sldMkLst>
        <pc:spChg chg="mod">
          <ac:chgData name="Reszka,Mateusz (ECCC)" userId="S::mateusz.reszka@ec.gc.ca::1576339b-b894-4d5c-940e-1a2b9851eda3" providerId="AD" clId="Web-{AB6A5720-DEE5-4483-8D68-9FBD07C63F91}" dt="2023-04-20T21:05:50.817" v="1672" actId="20577"/>
          <ac:spMkLst>
            <pc:docMk/>
            <pc:sldMk cId="176941313" sldId="403"/>
            <ac:spMk id="3" creationId="{E731EC43-24AE-6CC5-6804-1D2293D66FB6}"/>
          </ac:spMkLst>
        </pc:spChg>
        <pc:spChg chg="del">
          <ac:chgData name="Reszka,Mateusz (ECCC)" userId="S::mateusz.reszka@ec.gc.ca::1576339b-b894-4d5c-940e-1a2b9851eda3" providerId="AD" clId="Web-{AB6A5720-DEE5-4483-8D68-9FBD07C63F91}" dt="2023-04-20T20:51:13.110" v="1243"/>
          <ac:spMkLst>
            <pc:docMk/>
            <pc:sldMk cId="176941313" sldId="403"/>
            <ac:spMk id="9" creationId="{D850201A-DE1C-0E71-9A85-6C70F389CC86}"/>
          </ac:spMkLst>
        </pc:spChg>
        <pc:spChg chg="del">
          <ac:chgData name="Reszka,Mateusz (ECCC)" userId="S::mateusz.reszka@ec.gc.ca::1576339b-b894-4d5c-940e-1a2b9851eda3" providerId="AD" clId="Web-{AB6A5720-DEE5-4483-8D68-9FBD07C63F91}" dt="2023-04-20T20:51:21.142" v="1245"/>
          <ac:spMkLst>
            <pc:docMk/>
            <pc:sldMk cId="176941313" sldId="403"/>
            <ac:spMk id="11" creationId="{00000000-0000-0000-0000-000000000000}"/>
          </ac:spMkLst>
        </pc:spChg>
        <pc:spChg chg="del">
          <ac:chgData name="Reszka,Mateusz (ECCC)" userId="S::mateusz.reszka@ec.gc.ca::1576339b-b894-4d5c-940e-1a2b9851eda3" providerId="AD" clId="Web-{AB6A5720-DEE5-4483-8D68-9FBD07C63F91}" dt="2023-04-20T20:51:15.673" v="1244"/>
          <ac:spMkLst>
            <pc:docMk/>
            <pc:sldMk cId="176941313" sldId="403"/>
            <ac:spMk id="14" creationId="{20DDE767-73EC-387F-7C0C-1C3D4F845180}"/>
          </ac:spMkLst>
        </pc:spChg>
        <pc:picChg chg="del">
          <ac:chgData name="Reszka,Mateusz (ECCC)" userId="S::mateusz.reszka@ec.gc.ca::1576339b-b894-4d5c-940e-1a2b9851eda3" providerId="AD" clId="Web-{AB6A5720-DEE5-4483-8D68-9FBD07C63F91}" dt="2023-04-20T20:50:59.173" v="1242"/>
          <ac:picMkLst>
            <pc:docMk/>
            <pc:sldMk cId="176941313" sldId="403"/>
            <ac:picMk id="8" creationId="{3A682F58-3CDC-BB3A-104E-BB6DF47AB110}"/>
          </ac:picMkLst>
        </pc:picChg>
      </pc:sldChg>
      <pc:sldChg chg="delSp modSp add replId">
        <pc:chgData name="Reszka,Mateusz (ECCC)" userId="S::mateusz.reszka@ec.gc.ca::1576339b-b894-4d5c-940e-1a2b9851eda3" providerId="AD" clId="Web-{AB6A5720-DEE5-4483-8D68-9FBD07C63F91}" dt="2023-04-20T21:13:44.309" v="1703" actId="20577"/>
        <pc:sldMkLst>
          <pc:docMk/>
          <pc:sldMk cId="1281690374" sldId="404"/>
        </pc:sldMkLst>
        <pc:spChg chg="mod">
          <ac:chgData name="Reszka,Mateusz (ECCC)" userId="S::mateusz.reszka@ec.gc.ca::1576339b-b894-4d5c-940e-1a2b9851eda3" providerId="AD" clId="Web-{AB6A5720-DEE5-4483-8D68-9FBD07C63F91}" dt="2023-04-20T21:13:44.309" v="1703" actId="20577"/>
          <ac:spMkLst>
            <pc:docMk/>
            <pc:sldMk cId="1281690374" sldId="404"/>
            <ac:spMk id="3" creationId="{E731EC43-24AE-6CC5-6804-1D2293D66FB6}"/>
          </ac:spMkLst>
        </pc:spChg>
        <pc:spChg chg="del">
          <ac:chgData name="Reszka,Mateusz (ECCC)" userId="S::mateusz.reszka@ec.gc.ca::1576339b-b894-4d5c-940e-1a2b9851eda3" providerId="AD" clId="Web-{AB6A5720-DEE5-4483-8D68-9FBD07C63F91}" dt="2023-04-20T21:07:26.565" v="1675"/>
          <ac:spMkLst>
            <pc:docMk/>
            <pc:sldMk cId="1281690374" sldId="404"/>
            <ac:spMk id="14" creationId="{20DDE767-73EC-387F-7C0C-1C3D4F845180}"/>
          </ac:spMkLst>
        </pc:spChg>
        <pc:picChg chg="del">
          <ac:chgData name="Reszka,Mateusz (ECCC)" userId="S::mateusz.reszka@ec.gc.ca::1576339b-b894-4d5c-940e-1a2b9851eda3" providerId="AD" clId="Web-{AB6A5720-DEE5-4483-8D68-9FBD07C63F91}" dt="2023-04-20T21:07:19.081" v="1674"/>
          <ac:picMkLst>
            <pc:docMk/>
            <pc:sldMk cId="1281690374" sldId="404"/>
            <ac:picMk id="8" creationId="{3A682F58-3CDC-BB3A-104E-BB6DF47AB110}"/>
          </ac:picMkLst>
        </pc:picChg>
      </pc:sldChg>
    </pc:docChg>
  </pc:docChgLst>
  <pc:docChgLst>
    <pc:chgData name="Aparicio,Josep (ECCC)" userId="S::josep.aparicio@ec.gc.ca::fe0295ef-466c-4b34-b52e-d846db93ae42" providerId="AD" clId="Web-{0874BDAE-039E-4163-B37F-F2924177FF42}"/>
    <pc:docChg chg="modSld">
      <pc:chgData name="Aparicio,Josep (ECCC)" userId="S::josep.aparicio@ec.gc.ca::fe0295ef-466c-4b34-b52e-d846db93ae42" providerId="AD" clId="Web-{0874BDAE-039E-4163-B37F-F2924177FF42}" dt="2023-04-24T12:44:18.555" v="139" actId="20577"/>
      <pc:docMkLst>
        <pc:docMk/>
      </pc:docMkLst>
      <pc:sldChg chg="modSp">
        <pc:chgData name="Aparicio,Josep (ECCC)" userId="S::josep.aparicio@ec.gc.ca::fe0295ef-466c-4b34-b52e-d846db93ae42" providerId="AD" clId="Web-{0874BDAE-039E-4163-B37F-F2924177FF42}" dt="2023-04-24T12:44:18.555" v="139" actId="20577"/>
        <pc:sldMkLst>
          <pc:docMk/>
          <pc:sldMk cId="4038796160" sldId="443"/>
        </pc:sldMkLst>
        <pc:spChg chg="mod">
          <ac:chgData name="Aparicio,Josep (ECCC)" userId="S::josep.aparicio@ec.gc.ca::fe0295ef-466c-4b34-b52e-d846db93ae42" providerId="AD" clId="Web-{0874BDAE-039E-4163-B37F-F2924177FF42}" dt="2023-04-24T12:44:18.555" v="139" actId="20577"/>
          <ac:spMkLst>
            <pc:docMk/>
            <pc:sldMk cId="4038796160" sldId="443"/>
            <ac:spMk id="5" creationId="{3B042BE9-61DD-C933-B408-0BC038780C16}"/>
          </ac:spMkLst>
        </pc:spChg>
      </pc:sldChg>
    </pc:docChg>
  </pc:docChgLst>
  <pc:docChgLst>
    <pc:chgData name="Aparicio,Josep (ECCC)" userId="S::josep.aparicio@ec.gc.ca::fe0295ef-466c-4b34-b52e-d846db93ae42" providerId="AD" clId="Web-{13D93B49-B316-4B7E-88D8-3B6C3E2E96F3}"/>
    <pc:docChg chg="modSld">
      <pc:chgData name="Aparicio,Josep (ECCC)" userId="S::josep.aparicio@ec.gc.ca::fe0295ef-466c-4b34-b52e-d846db93ae42" providerId="AD" clId="Web-{13D93B49-B316-4B7E-88D8-3B6C3E2E96F3}" dt="2023-04-21T23:56:46.864" v="18" actId="20577"/>
      <pc:docMkLst>
        <pc:docMk/>
      </pc:docMkLst>
      <pc:sldChg chg="modSp">
        <pc:chgData name="Aparicio,Josep (ECCC)" userId="S::josep.aparicio@ec.gc.ca::fe0295ef-466c-4b34-b52e-d846db93ae42" providerId="AD" clId="Web-{13D93B49-B316-4B7E-88D8-3B6C3E2E96F3}" dt="2023-04-21T23:56:46.864" v="18" actId="20577"/>
        <pc:sldMkLst>
          <pc:docMk/>
          <pc:sldMk cId="2995203619" sldId="387"/>
        </pc:sldMkLst>
        <pc:spChg chg="mod">
          <ac:chgData name="Aparicio,Josep (ECCC)" userId="S::josep.aparicio@ec.gc.ca::fe0295ef-466c-4b34-b52e-d846db93ae42" providerId="AD" clId="Web-{13D93B49-B316-4B7E-88D8-3B6C3E2E96F3}" dt="2023-04-21T23:56:46.864" v="18" actId="20577"/>
          <ac:spMkLst>
            <pc:docMk/>
            <pc:sldMk cId="2995203619" sldId="387"/>
            <ac:spMk id="3" creationId="{E731EC43-24AE-6CC5-6804-1D2293D66FB6}"/>
          </ac:spMkLst>
        </pc:spChg>
      </pc:sldChg>
    </pc:docChg>
  </pc:docChgLst>
  <pc:docChgLst>
    <pc:chgData name="Reszka,Mateusz (ECCC)" userId="S::mateusz.reszka@ec.gc.ca::1576339b-b894-4d5c-940e-1a2b9851eda3" providerId="AD" clId="Web-{2B363601-7B11-4472-BA7E-F5231BB5CC35}"/>
    <pc:docChg chg="delSld modSld">
      <pc:chgData name="Reszka,Mateusz (ECCC)" userId="S::mateusz.reszka@ec.gc.ca::1576339b-b894-4d5c-940e-1a2b9851eda3" providerId="AD" clId="Web-{2B363601-7B11-4472-BA7E-F5231BB5CC35}" dt="2023-04-21T17:33:45.537" v="989" actId="20577"/>
      <pc:docMkLst>
        <pc:docMk/>
      </pc:docMkLst>
      <pc:sldChg chg="addSp delSp modSp">
        <pc:chgData name="Reszka,Mateusz (ECCC)" userId="S::mateusz.reszka@ec.gc.ca::1576339b-b894-4d5c-940e-1a2b9851eda3" providerId="AD" clId="Web-{2B363601-7B11-4472-BA7E-F5231BB5CC35}" dt="2023-04-21T17:25:25.864" v="937" actId="20577"/>
        <pc:sldMkLst>
          <pc:docMk/>
          <pc:sldMk cId="1335304935" sldId="402"/>
        </pc:sldMkLst>
        <pc:spChg chg="mod">
          <ac:chgData name="Reszka,Mateusz (ECCC)" userId="S::mateusz.reszka@ec.gc.ca::1576339b-b894-4d5c-940e-1a2b9851eda3" providerId="AD" clId="Web-{2B363601-7B11-4472-BA7E-F5231BB5CC35}" dt="2023-04-21T17:25:25.864" v="937" actId="20577"/>
          <ac:spMkLst>
            <pc:docMk/>
            <pc:sldMk cId="1335304935" sldId="402"/>
            <ac:spMk id="3" creationId="{E731EC43-24AE-6CC5-6804-1D2293D66FB6}"/>
          </ac:spMkLst>
        </pc:spChg>
        <pc:spChg chg="add mod">
          <ac:chgData name="Reszka,Mateusz (ECCC)" userId="S::mateusz.reszka@ec.gc.ca::1576339b-b894-4d5c-940e-1a2b9851eda3" providerId="AD" clId="Web-{2B363601-7B11-4472-BA7E-F5231BB5CC35}" dt="2023-04-21T17:17:04.864" v="681" actId="20577"/>
          <ac:spMkLst>
            <pc:docMk/>
            <pc:sldMk cId="1335304935" sldId="402"/>
            <ac:spMk id="6" creationId="{3DD3784C-042A-84F4-180F-C316D4B88E9A}"/>
          </ac:spMkLst>
        </pc:spChg>
        <pc:spChg chg="mod">
          <ac:chgData name="Reszka,Mateusz (ECCC)" userId="S::mateusz.reszka@ec.gc.ca::1576339b-b894-4d5c-940e-1a2b9851eda3" providerId="AD" clId="Web-{2B363601-7B11-4472-BA7E-F5231BB5CC35}" dt="2023-04-21T17:02:21.034" v="438" actId="1076"/>
          <ac:spMkLst>
            <pc:docMk/>
            <pc:sldMk cId="1335304935" sldId="402"/>
            <ac:spMk id="9" creationId="{D850201A-DE1C-0E71-9A85-6C70F389CC86}"/>
          </ac:spMkLst>
        </pc:spChg>
        <pc:spChg chg="del">
          <ac:chgData name="Reszka,Mateusz (ECCC)" userId="S::mateusz.reszka@ec.gc.ca::1576339b-b894-4d5c-940e-1a2b9851eda3" providerId="AD" clId="Web-{2B363601-7B11-4472-BA7E-F5231BB5CC35}" dt="2023-04-21T16:54:01.346" v="120"/>
          <ac:spMkLst>
            <pc:docMk/>
            <pc:sldMk cId="1335304935" sldId="402"/>
            <ac:spMk id="11" creationId="{00000000-0000-0000-0000-000000000000}"/>
          </ac:spMkLst>
        </pc:spChg>
        <pc:spChg chg="del">
          <ac:chgData name="Reszka,Mateusz (ECCC)" userId="S::mateusz.reszka@ec.gc.ca::1576339b-b894-4d5c-940e-1a2b9851eda3" providerId="AD" clId="Web-{2B363601-7B11-4472-BA7E-F5231BB5CC35}" dt="2023-04-21T17:11:59.332" v="642"/>
          <ac:spMkLst>
            <pc:docMk/>
            <pc:sldMk cId="1335304935" sldId="402"/>
            <ac:spMk id="14" creationId="{20DDE767-73EC-387F-7C0C-1C3D4F845180}"/>
          </ac:spMkLst>
        </pc:spChg>
        <pc:picChg chg="mod">
          <ac:chgData name="Reszka,Mateusz (ECCC)" userId="S::mateusz.reszka@ec.gc.ca::1576339b-b894-4d5c-940e-1a2b9851eda3" providerId="AD" clId="Web-{2B363601-7B11-4472-BA7E-F5231BB5CC35}" dt="2023-04-21T16:54:10.627" v="122" actId="1076"/>
          <ac:picMkLst>
            <pc:docMk/>
            <pc:sldMk cId="1335304935" sldId="402"/>
            <ac:picMk id="8" creationId="{3A682F58-3CDC-BB3A-104E-BB6DF47AB110}"/>
          </ac:picMkLst>
        </pc:picChg>
      </pc:sldChg>
      <pc:sldChg chg="del">
        <pc:chgData name="Reszka,Mateusz (ECCC)" userId="S::mateusz.reszka@ec.gc.ca::1576339b-b894-4d5c-940e-1a2b9851eda3" providerId="AD" clId="Web-{2B363601-7B11-4472-BA7E-F5231BB5CC35}" dt="2023-04-21T17:04:58.065" v="457"/>
        <pc:sldMkLst>
          <pc:docMk/>
          <pc:sldMk cId="3987437104" sldId="405"/>
        </pc:sldMkLst>
      </pc:sldChg>
      <pc:sldChg chg="del">
        <pc:chgData name="Reszka,Mateusz (ECCC)" userId="S::mateusz.reszka@ec.gc.ca::1576339b-b894-4d5c-940e-1a2b9851eda3" providerId="AD" clId="Web-{2B363601-7B11-4472-BA7E-F5231BB5CC35}" dt="2023-04-21T17:22:36.958" v="858"/>
        <pc:sldMkLst>
          <pc:docMk/>
          <pc:sldMk cId="2358451453" sldId="406"/>
        </pc:sldMkLst>
      </pc:sldChg>
      <pc:sldChg chg="del">
        <pc:chgData name="Reszka,Mateusz (ECCC)" userId="S::mateusz.reszka@ec.gc.ca::1576339b-b894-4d5c-940e-1a2b9851eda3" providerId="AD" clId="Web-{2B363601-7B11-4472-BA7E-F5231BB5CC35}" dt="2023-04-21T17:05:30.581" v="458"/>
        <pc:sldMkLst>
          <pc:docMk/>
          <pc:sldMk cId="1378451517" sldId="407"/>
        </pc:sldMkLst>
      </pc:sldChg>
      <pc:sldChg chg="modSp">
        <pc:chgData name="Reszka,Mateusz (ECCC)" userId="S::mateusz.reszka@ec.gc.ca::1576339b-b894-4d5c-940e-1a2b9851eda3" providerId="AD" clId="Web-{2B363601-7B11-4472-BA7E-F5231BB5CC35}" dt="2023-04-21T17:33:45.537" v="989" actId="20577"/>
        <pc:sldMkLst>
          <pc:docMk/>
          <pc:sldMk cId="2654892226" sldId="408"/>
        </pc:sldMkLst>
        <pc:spChg chg="mod">
          <ac:chgData name="Reszka,Mateusz (ECCC)" userId="S::mateusz.reszka@ec.gc.ca::1576339b-b894-4d5c-940e-1a2b9851eda3" providerId="AD" clId="Web-{2B363601-7B11-4472-BA7E-F5231BB5CC35}" dt="2023-04-21T17:33:45.537" v="989" actId="20577"/>
          <ac:spMkLst>
            <pc:docMk/>
            <pc:sldMk cId="2654892226" sldId="408"/>
            <ac:spMk id="3" creationId="{E731EC43-24AE-6CC5-6804-1D2293D66FB6}"/>
          </ac:spMkLst>
        </pc:spChg>
      </pc:sldChg>
    </pc:docChg>
  </pc:docChgLst>
  <pc:docChgLst>
    <pc:chgData name="Aparicio,Josep (ECCC)" userId="S::josep.aparicio@ec.gc.ca::fe0295ef-466c-4b34-b52e-d846db93ae42" providerId="AD" clId="Web-{B5832382-CADC-49EE-8A39-8B12933ADC78}"/>
    <pc:docChg chg="modSld">
      <pc:chgData name="Aparicio,Josep (ECCC)" userId="S::josep.aparicio@ec.gc.ca::fe0295ef-466c-4b34-b52e-d846db93ae42" providerId="AD" clId="Web-{B5832382-CADC-49EE-8A39-8B12933ADC78}" dt="2023-04-26T01:45:19.100" v="73" actId="20577"/>
      <pc:docMkLst>
        <pc:docMk/>
      </pc:docMkLst>
      <pc:sldChg chg="addSp modSp">
        <pc:chgData name="Aparicio,Josep (ECCC)" userId="S::josep.aparicio@ec.gc.ca::fe0295ef-466c-4b34-b52e-d846db93ae42" providerId="AD" clId="Web-{B5832382-CADC-49EE-8A39-8B12933ADC78}" dt="2023-04-26T01:45:19.100" v="73" actId="20577"/>
        <pc:sldMkLst>
          <pc:docMk/>
          <pc:sldMk cId="2308365864" sldId="440"/>
        </pc:sldMkLst>
        <pc:spChg chg="mod">
          <ac:chgData name="Aparicio,Josep (ECCC)" userId="S::josep.aparicio@ec.gc.ca::fe0295ef-466c-4b34-b52e-d846db93ae42" providerId="AD" clId="Web-{B5832382-CADC-49EE-8A39-8B12933ADC78}" dt="2023-04-26T01:40:18.792" v="4" actId="14100"/>
          <ac:spMkLst>
            <pc:docMk/>
            <pc:sldMk cId="2308365864" sldId="440"/>
            <ac:spMk id="2" creationId="{80097E9A-0B16-C5B4-D2D4-18027765BD0A}"/>
          </ac:spMkLst>
        </pc:spChg>
        <pc:spChg chg="mod">
          <ac:chgData name="Aparicio,Josep (ECCC)" userId="S::josep.aparicio@ec.gc.ca::fe0295ef-466c-4b34-b52e-d846db93ae42" providerId="AD" clId="Web-{B5832382-CADC-49EE-8A39-8B12933ADC78}" dt="2023-04-26T01:45:19.100" v="73" actId="20577"/>
          <ac:spMkLst>
            <pc:docMk/>
            <pc:sldMk cId="2308365864" sldId="440"/>
            <ac:spMk id="3" creationId="{3B5E5541-3040-ADCE-6DC4-6151B13D5267}"/>
          </ac:spMkLst>
        </pc:spChg>
        <pc:spChg chg="add mod">
          <ac:chgData name="Aparicio,Josep (ECCC)" userId="S::josep.aparicio@ec.gc.ca::fe0295ef-466c-4b34-b52e-d846db93ae42" providerId="AD" clId="Web-{B5832382-CADC-49EE-8A39-8B12933ADC78}" dt="2023-04-26T01:43:18.992" v="47" actId="1076"/>
          <ac:spMkLst>
            <pc:docMk/>
            <pc:sldMk cId="2308365864" sldId="440"/>
            <ac:spMk id="6" creationId="{E6E875CE-90BA-E4CD-AA12-57FC3FFA7301}"/>
          </ac:spMkLst>
        </pc:spChg>
        <pc:spChg chg="add mod">
          <ac:chgData name="Aparicio,Josep (ECCC)" userId="S::josep.aparicio@ec.gc.ca::fe0295ef-466c-4b34-b52e-d846db93ae42" providerId="AD" clId="Web-{B5832382-CADC-49EE-8A39-8B12933ADC78}" dt="2023-04-26T01:44:02.179" v="58" actId="1076"/>
          <ac:spMkLst>
            <pc:docMk/>
            <pc:sldMk cId="2308365864" sldId="440"/>
            <ac:spMk id="7" creationId="{77136232-E469-5179-DE38-20EFB77CC793}"/>
          </ac:spMkLst>
        </pc:spChg>
        <pc:picChg chg="add mod">
          <ac:chgData name="Aparicio,Josep (ECCC)" userId="S::josep.aparicio@ec.gc.ca::fe0295ef-466c-4b34-b52e-d846db93ae42" providerId="AD" clId="Web-{B5832382-CADC-49EE-8A39-8B12933ADC78}" dt="2023-04-26T01:41:19.228" v="13" actId="14100"/>
          <ac:picMkLst>
            <pc:docMk/>
            <pc:sldMk cId="2308365864" sldId="440"/>
            <ac:picMk id="4" creationId="{6B1A696C-BC01-6F44-9BDC-78CA4364CE3A}"/>
          </ac:picMkLst>
        </pc:picChg>
        <pc:picChg chg="add mod">
          <ac:chgData name="Aparicio,Josep (ECCC)" userId="S::josep.aparicio@ec.gc.ca::fe0295ef-466c-4b34-b52e-d846db93ae42" providerId="AD" clId="Web-{B5832382-CADC-49EE-8A39-8B12933ADC78}" dt="2023-04-26T01:41:50.853" v="17" actId="14100"/>
          <ac:picMkLst>
            <pc:docMk/>
            <pc:sldMk cId="2308365864" sldId="440"/>
            <ac:picMk id="5" creationId="{931F05AB-5DFB-D7B0-3767-1CFB1D39B1F4}"/>
          </ac:picMkLst>
        </pc:picChg>
        <pc:picChg chg="mod">
          <ac:chgData name="Aparicio,Josep (ECCC)" userId="S::josep.aparicio@ec.gc.ca::fe0295ef-466c-4b34-b52e-d846db93ae42" providerId="AD" clId="Web-{B5832382-CADC-49EE-8A39-8B12933ADC78}" dt="2023-04-26T01:40:10.729" v="2" actId="14100"/>
          <ac:picMkLst>
            <pc:docMk/>
            <pc:sldMk cId="2308365864" sldId="440"/>
            <ac:picMk id="2050" creationId="{C392CF2A-9BBE-0BAE-C675-BB414D519954}"/>
          </ac:picMkLst>
        </pc:picChg>
        <pc:picChg chg="mod">
          <ac:chgData name="Aparicio,Josep (ECCC)" userId="S::josep.aparicio@ec.gc.ca::fe0295ef-466c-4b34-b52e-d846db93ae42" providerId="AD" clId="Web-{B5832382-CADC-49EE-8A39-8B12933ADC78}" dt="2023-04-26T01:40:41.901" v="8" actId="14100"/>
          <ac:picMkLst>
            <pc:docMk/>
            <pc:sldMk cId="2308365864" sldId="440"/>
            <ac:picMk id="2052" creationId="{F55EAE88-A536-244D-0583-419328CC0633}"/>
          </ac:picMkLst>
        </pc:picChg>
      </pc:sldChg>
    </pc:docChg>
  </pc:docChgLst>
  <pc:docChgLst>
    <pc:chgData name="Heilliette,Sylvain (il, lui | he, him) (ECCC)" userId="S::sylvain.heilliette@ec.gc.ca::fd5e6847-bc6c-4925-874b-df61956ee36d" providerId="AD" clId="Web-{1C55CE10-C570-413C-AA06-56F6135469D0}"/>
    <pc:docChg chg="modSld">
      <pc:chgData name="Heilliette,Sylvain (il, lui | he, him) (ECCC)" userId="S::sylvain.heilliette@ec.gc.ca::fd5e6847-bc6c-4925-874b-df61956ee36d" providerId="AD" clId="Web-{1C55CE10-C570-413C-AA06-56F6135469D0}" dt="2023-04-24T17:35:02.278" v="33" actId="20577"/>
      <pc:docMkLst>
        <pc:docMk/>
      </pc:docMkLst>
      <pc:sldChg chg="modSp">
        <pc:chgData name="Heilliette,Sylvain (il, lui | he, him) (ECCC)" userId="S::sylvain.heilliette@ec.gc.ca::fd5e6847-bc6c-4925-874b-df61956ee36d" providerId="AD" clId="Web-{1C55CE10-C570-413C-AA06-56F6135469D0}" dt="2023-04-24T17:35:02.278" v="33" actId="20577"/>
        <pc:sldMkLst>
          <pc:docMk/>
          <pc:sldMk cId="4033606776" sldId="271"/>
        </pc:sldMkLst>
        <pc:spChg chg="mod">
          <ac:chgData name="Heilliette,Sylvain (il, lui | he, him) (ECCC)" userId="S::sylvain.heilliette@ec.gc.ca::fd5e6847-bc6c-4925-874b-df61956ee36d" providerId="AD" clId="Web-{1C55CE10-C570-413C-AA06-56F6135469D0}" dt="2023-04-24T17:35:02.278" v="33" actId="20577"/>
          <ac:spMkLst>
            <pc:docMk/>
            <pc:sldMk cId="4033606776" sldId="271"/>
            <ac:spMk id="3" creationId="{EF07D904-38D8-997F-965C-9793F696C93F}"/>
          </ac:spMkLst>
        </pc:spChg>
      </pc:sldChg>
    </pc:docChg>
  </pc:docChgLst>
  <pc:docChgLst>
    <pc:chgData name="Caron,Jean-François (ECCC)" userId="S::jean-francois.caron@ec.gc.ca::3c31ae67-c592-406e-ab93-834dc411be61" providerId="AD" clId="Web-{81682917-176A-D9B3-A5ED-C2A0F8B37F2B}"/>
    <pc:docChg chg="modSld">
      <pc:chgData name="Caron,Jean-François (ECCC)" userId="S::jean-francois.caron@ec.gc.ca::3c31ae67-c592-406e-ab93-834dc411be61" providerId="AD" clId="Web-{81682917-176A-D9B3-A5ED-C2A0F8B37F2B}" dt="2023-04-25T03:11:27.764" v="53" actId="20577"/>
      <pc:docMkLst>
        <pc:docMk/>
      </pc:docMkLst>
      <pc:sldChg chg="modSp">
        <pc:chgData name="Caron,Jean-François (ECCC)" userId="S::jean-francois.caron@ec.gc.ca::3c31ae67-c592-406e-ab93-834dc411be61" providerId="AD" clId="Web-{81682917-176A-D9B3-A5ED-C2A0F8B37F2B}" dt="2023-04-25T03:11:27.764" v="53" actId="20577"/>
        <pc:sldMkLst>
          <pc:docMk/>
          <pc:sldMk cId="2922980432" sldId="266"/>
        </pc:sldMkLst>
        <pc:spChg chg="mod">
          <ac:chgData name="Caron,Jean-François (ECCC)" userId="S::jean-francois.caron@ec.gc.ca::3c31ae67-c592-406e-ab93-834dc411be61" providerId="AD" clId="Web-{81682917-176A-D9B3-A5ED-C2A0F8B37F2B}" dt="2023-04-25T03:10:34.514" v="13" actId="20577"/>
          <ac:spMkLst>
            <pc:docMk/>
            <pc:sldMk cId="2922980432" sldId="266"/>
            <ac:spMk id="2" creationId="{87161DFF-95BE-BE12-EEEC-13FE7A00B504}"/>
          </ac:spMkLst>
        </pc:spChg>
        <pc:spChg chg="mod">
          <ac:chgData name="Caron,Jean-François (ECCC)" userId="S::jean-francois.caron@ec.gc.ca::3c31ae67-c592-406e-ab93-834dc411be61" providerId="AD" clId="Web-{81682917-176A-D9B3-A5ED-C2A0F8B37F2B}" dt="2023-04-25T03:11:27.764" v="53" actId="20577"/>
          <ac:spMkLst>
            <pc:docMk/>
            <pc:sldMk cId="2922980432" sldId="266"/>
            <ac:spMk id="4" creationId="{26B7048E-FD83-9F5F-AF44-9F5DA01A320B}"/>
          </ac:spMkLst>
        </pc:spChg>
      </pc:sldChg>
    </pc:docChg>
  </pc:docChgLst>
  <pc:docChgLst>
    <pc:chgData name="Rochon,Yves (ECCC)" userId="S::yves.rochon@ec.gc.ca::a510773b-1fd0-4407-a421-0737dc548a73" providerId="AD" clId="Web-{AC7CB215-07AF-FAB3-E29D-B20CA5B733AF}"/>
    <pc:docChg chg="addSld modSld">
      <pc:chgData name="Rochon,Yves (ECCC)" userId="S::yves.rochon@ec.gc.ca::a510773b-1fd0-4407-a421-0737dc548a73" providerId="AD" clId="Web-{AC7CB215-07AF-FAB3-E29D-B20CA5B733AF}" dt="2023-04-25T18:33:47.612" v="552" actId="20577"/>
      <pc:docMkLst>
        <pc:docMk/>
      </pc:docMkLst>
      <pc:sldChg chg="modSp">
        <pc:chgData name="Rochon,Yves (ECCC)" userId="S::yves.rochon@ec.gc.ca::a510773b-1fd0-4407-a421-0737dc548a73" providerId="AD" clId="Web-{AC7CB215-07AF-FAB3-E29D-B20CA5B733AF}" dt="2023-04-25T18:13:09.631" v="10" actId="1076"/>
        <pc:sldMkLst>
          <pc:docMk/>
          <pc:sldMk cId="2190809586" sldId="411"/>
        </pc:sldMkLst>
        <pc:spChg chg="mod">
          <ac:chgData name="Rochon,Yves (ECCC)" userId="S::yves.rochon@ec.gc.ca::a510773b-1fd0-4407-a421-0737dc548a73" providerId="AD" clId="Web-{AC7CB215-07AF-FAB3-E29D-B20CA5B733AF}" dt="2023-04-25T18:13:09.631" v="10" actId="1076"/>
          <ac:spMkLst>
            <pc:docMk/>
            <pc:sldMk cId="2190809586" sldId="411"/>
            <ac:spMk id="2" creationId="{87161DFF-95BE-BE12-EEEC-13FE7A00B504}"/>
          </ac:spMkLst>
        </pc:spChg>
      </pc:sldChg>
      <pc:sldChg chg="addSp delSp modSp new">
        <pc:chgData name="Rochon,Yves (ECCC)" userId="S::yves.rochon@ec.gc.ca::a510773b-1fd0-4407-a421-0737dc548a73" providerId="AD" clId="Web-{AC7CB215-07AF-FAB3-E29D-B20CA5B733AF}" dt="2023-04-25T18:33:47.612" v="552" actId="20577"/>
        <pc:sldMkLst>
          <pc:docMk/>
          <pc:sldMk cId="651760870" sldId="463"/>
        </pc:sldMkLst>
        <pc:spChg chg="del">
          <ac:chgData name="Rochon,Yves (ECCC)" userId="S::yves.rochon@ec.gc.ca::a510773b-1fd0-4407-a421-0737dc548a73" providerId="AD" clId="Web-{AC7CB215-07AF-FAB3-E29D-B20CA5B733AF}" dt="2023-04-25T18:23:45.856" v="13"/>
          <ac:spMkLst>
            <pc:docMk/>
            <pc:sldMk cId="651760870" sldId="463"/>
            <ac:spMk id="2" creationId="{C66053EF-78CA-75FD-7C50-6113199DECD8}"/>
          </ac:spMkLst>
        </pc:spChg>
        <pc:spChg chg="add mod">
          <ac:chgData name="Rochon,Yves (ECCC)" userId="S::yves.rochon@ec.gc.ca::a510773b-1fd0-4407-a421-0737dc548a73" providerId="AD" clId="Web-{AC7CB215-07AF-FAB3-E29D-B20CA5B733AF}" dt="2023-04-25T18:24:41.185" v="21" actId="1076"/>
          <ac:spMkLst>
            <pc:docMk/>
            <pc:sldMk cId="651760870" sldId="463"/>
            <ac:spMk id="4" creationId="{27D45EB3-3D7C-5A72-9731-35C566CFDEC2}"/>
          </ac:spMkLst>
        </pc:spChg>
        <pc:spChg chg="add mod">
          <ac:chgData name="Rochon,Yves (ECCC)" userId="S::yves.rochon@ec.gc.ca::a510773b-1fd0-4407-a421-0737dc548a73" providerId="AD" clId="Web-{AC7CB215-07AF-FAB3-E29D-B20CA5B733AF}" dt="2023-04-25T18:33:47.612" v="552" actId="20577"/>
          <ac:spMkLst>
            <pc:docMk/>
            <pc:sldMk cId="651760870" sldId="463"/>
            <ac:spMk id="6" creationId="{094742AE-A7D7-B018-0059-C509FDACE838}"/>
          </ac:spMkLst>
        </pc:spChg>
        <pc:picChg chg="add mod">
          <ac:chgData name="Rochon,Yves (ECCC)" userId="S::yves.rochon@ec.gc.ca::a510773b-1fd0-4407-a421-0737dc548a73" providerId="AD" clId="Web-{AC7CB215-07AF-FAB3-E29D-B20CA5B733AF}" dt="2023-04-25T18:28:42.093" v="280" actId="1076"/>
          <ac:picMkLst>
            <pc:docMk/>
            <pc:sldMk cId="651760870" sldId="463"/>
            <ac:picMk id="5" creationId="{4582CD9B-3638-1408-CC5B-7CC2AE80255C}"/>
          </ac:picMkLst>
        </pc:picChg>
      </pc:sldChg>
      <pc:sldChg chg="addSp delSp modSp new">
        <pc:chgData name="Rochon,Yves (ECCC)" userId="S::yves.rochon@ec.gc.ca::a510773b-1fd0-4407-a421-0737dc548a73" providerId="AD" clId="Web-{AC7CB215-07AF-FAB3-E29D-B20CA5B733AF}" dt="2023-04-25T18:24:29.044" v="20" actId="1076"/>
        <pc:sldMkLst>
          <pc:docMk/>
          <pc:sldMk cId="3003107099" sldId="464"/>
        </pc:sldMkLst>
        <pc:spChg chg="del">
          <ac:chgData name="Rochon,Yves (ECCC)" userId="S::yves.rochon@ec.gc.ca::a510773b-1fd0-4407-a421-0737dc548a73" providerId="AD" clId="Web-{AC7CB215-07AF-FAB3-E29D-B20CA5B733AF}" dt="2023-04-25T18:24:21.919" v="19"/>
          <ac:spMkLst>
            <pc:docMk/>
            <pc:sldMk cId="3003107099" sldId="464"/>
            <ac:spMk id="2" creationId="{7F87144C-1DBF-103B-81F9-027E21E9DD6B}"/>
          </ac:spMkLst>
        </pc:spChg>
        <pc:spChg chg="add mod">
          <ac:chgData name="Rochon,Yves (ECCC)" userId="S::yves.rochon@ec.gc.ca::a510773b-1fd0-4407-a421-0737dc548a73" providerId="AD" clId="Web-{AC7CB215-07AF-FAB3-E29D-B20CA5B733AF}" dt="2023-04-25T18:24:29.044" v="20" actId="1076"/>
          <ac:spMkLst>
            <pc:docMk/>
            <pc:sldMk cId="3003107099" sldId="464"/>
            <ac:spMk id="4" creationId="{6124F81B-0EBD-1974-D9C1-25E73974A45D}"/>
          </ac:spMkLst>
        </pc:spChg>
      </pc:sldChg>
    </pc:docChg>
  </pc:docChgLst>
  <pc:docChgLst>
    <pc:chgData name="Milewski,Thomas (il, lui | he, him) (ECCC)" userId="S::thomas.milewski@ec.gc.ca::5119505b-7db1-4378-9092-df397dbfcc59" providerId="AD" clId="Web-{D66531A1-8D45-E077-820D-3D94D863D97D}"/>
    <pc:docChg chg="modSld">
      <pc:chgData name="Milewski,Thomas (il, lui | he, him) (ECCC)" userId="S::thomas.milewski@ec.gc.ca::5119505b-7db1-4378-9092-df397dbfcc59" providerId="AD" clId="Web-{D66531A1-8D45-E077-820D-3D94D863D97D}" dt="2023-04-24T16:31:25.456" v="571" actId="20577"/>
      <pc:docMkLst>
        <pc:docMk/>
      </pc:docMkLst>
      <pc:sldChg chg="modSp">
        <pc:chgData name="Milewski,Thomas (il, lui | he, him) (ECCC)" userId="S::thomas.milewski@ec.gc.ca::5119505b-7db1-4378-9092-df397dbfcc59" providerId="AD" clId="Web-{D66531A1-8D45-E077-820D-3D94D863D97D}" dt="2023-04-24T16:20:20.668" v="344" actId="20577"/>
        <pc:sldMkLst>
          <pc:docMk/>
          <pc:sldMk cId="584157501" sldId="393"/>
        </pc:sldMkLst>
        <pc:spChg chg="mod">
          <ac:chgData name="Milewski,Thomas (il, lui | he, him) (ECCC)" userId="S::thomas.milewski@ec.gc.ca::5119505b-7db1-4378-9092-df397dbfcc59" providerId="AD" clId="Web-{D66531A1-8D45-E077-820D-3D94D863D97D}" dt="2023-04-24T16:20:20.668" v="344" actId="20577"/>
          <ac:spMkLst>
            <pc:docMk/>
            <pc:sldMk cId="584157501" sldId="393"/>
            <ac:spMk id="3" creationId="{EF07D904-38D8-997F-965C-9793F696C93F}"/>
          </ac:spMkLst>
        </pc:spChg>
      </pc:sldChg>
      <pc:sldChg chg="modSp">
        <pc:chgData name="Milewski,Thomas (il, lui | he, him) (ECCC)" userId="S::thomas.milewski@ec.gc.ca::5119505b-7db1-4378-9092-df397dbfcc59" providerId="AD" clId="Web-{D66531A1-8D45-E077-820D-3D94D863D97D}" dt="2023-04-24T16:31:25.456" v="571" actId="20577"/>
        <pc:sldMkLst>
          <pc:docMk/>
          <pc:sldMk cId="4257571890" sldId="394"/>
        </pc:sldMkLst>
        <pc:spChg chg="mod">
          <ac:chgData name="Milewski,Thomas (il, lui | he, him) (ECCC)" userId="S::thomas.milewski@ec.gc.ca::5119505b-7db1-4378-9092-df397dbfcc59" providerId="AD" clId="Web-{D66531A1-8D45-E077-820D-3D94D863D97D}" dt="2023-04-24T16:31:25.456" v="571" actId="20577"/>
          <ac:spMkLst>
            <pc:docMk/>
            <pc:sldMk cId="4257571890" sldId="394"/>
            <ac:spMk id="3" creationId="{EF07D904-38D8-997F-965C-9793F696C93F}"/>
          </ac:spMkLst>
        </pc:spChg>
      </pc:sldChg>
    </pc:docChg>
  </pc:docChgLst>
  <pc:docChgLst>
    <pc:chgData name="Gasset,Nicolas (ECCC)" userId="S::nicolas.gasset@ec.gc.ca::c0b8e014-fcca-4770-afa6-86a94a64b411" providerId="AD" clId="Web-{6EFF4292-4B91-4B74-AE47-CA48E74A97A6}"/>
    <pc:docChg chg="addSld delSld modSld modMainMaster">
      <pc:chgData name="Gasset,Nicolas (ECCC)" userId="S::nicolas.gasset@ec.gc.ca::c0b8e014-fcca-4770-afa6-86a94a64b411" providerId="AD" clId="Web-{6EFF4292-4B91-4B74-AE47-CA48E74A97A6}" dt="2023-04-24T19:09:41.508" v="15"/>
      <pc:docMkLst>
        <pc:docMk/>
      </pc:docMkLst>
      <pc:sldChg chg="addSp delSp modSp">
        <pc:chgData name="Gasset,Nicolas (ECCC)" userId="S::nicolas.gasset@ec.gc.ca::c0b8e014-fcca-4770-afa6-86a94a64b411" providerId="AD" clId="Web-{6EFF4292-4B91-4B74-AE47-CA48E74A97A6}" dt="2023-04-24T19:09:41.508" v="15"/>
        <pc:sldMkLst>
          <pc:docMk/>
          <pc:sldMk cId="3732977112" sldId="447"/>
        </pc:sldMkLst>
        <pc:picChg chg="del">
          <ac:chgData name="Gasset,Nicolas (ECCC)" userId="S::nicolas.gasset@ec.gc.ca::c0b8e014-fcca-4770-afa6-86a94a64b411" providerId="AD" clId="Web-{6EFF4292-4B91-4B74-AE47-CA48E74A97A6}" dt="2023-04-24T19:09:30.227" v="9"/>
          <ac:picMkLst>
            <pc:docMk/>
            <pc:sldMk cId="3732977112" sldId="447"/>
            <ac:picMk id="2" creationId="{00000000-0000-0000-0000-000000000000}"/>
          </ac:picMkLst>
        </pc:picChg>
        <pc:picChg chg="add mod">
          <ac:chgData name="Gasset,Nicolas (ECCC)" userId="S::nicolas.gasset@ec.gc.ca::c0b8e014-fcca-4770-afa6-86a94a64b411" providerId="AD" clId="Web-{6EFF4292-4B91-4B74-AE47-CA48E74A97A6}" dt="2023-04-24T19:09:41.508" v="15"/>
          <ac:picMkLst>
            <pc:docMk/>
            <pc:sldMk cId="3732977112" sldId="447"/>
            <ac:picMk id="3" creationId="{1EEF290B-E6C5-58BE-B41E-AB3BD2E0F7FD}"/>
          </ac:picMkLst>
        </pc:picChg>
        <pc:picChg chg="del">
          <ac:chgData name="Gasset,Nicolas (ECCC)" userId="S::nicolas.gasset@ec.gc.ca::c0b8e014-fcca-4770-afa6-86a94a64b411" providerId="AD" clId="Web-{6EFF4292-4B91-4B74-AE47-CA48E74A97A6}" dt="2023-04-24T19:09:30.258" v="10"/>
          <ac:picMkLst>
            <pc:docMk/>
            <pc:sldMk cId="3732977112" sldId="447"/>
            <ac:picMk id="4" creationId="{00000000-0000-0000-0000-000000000000}"/>
          </ac:picMkLst>
        </pc:picChg>
        <pc:picChg chg="del">
          <ac:chgData name="Gasset,Nicolas (ECCC)" userId="S::nicolas.gasset@ec.gc.ca::c0b8e014-fcca-4770-afa6-86a94a64b411" providerId="AD" clId="Web-{6EFF4292-4B91-4B74-AE47-CA48E74A97A6}" dt="2023-04-24T19:09:31.039" v="11"/>
          <ac:picMkLst>
            <pc:docMk/>
            <pc:sldMk cId="3732977112" sldId="447"/>
            <ac:picMk id="5" creationId="{00000000-0000-0000-0000-000000000000}"/>
          </ac:picMkLst>
        </pc:picChg>
        <pc:picChg chg="del">
          <ac:chgData name="Gasset,Nicolas (ECCC)" userId="S::nicolas.gasset@ec.gc.ca::c0b8e014-fcca-4770-afa6-86a94a64b411" providerId="AD" clId="Web-{6EFF4292-4B91-4B74-AE47-CA48E74A97A6}" dt="2023-04-24T19:09:31.742" v="12"/>
          <ac:picMkLst>
            <pc:docMk/>
            <pc:sldMk cId="3732977112" sldId="447"/>
            <ac:picMk id="9" creationId="{00000000-0000-0000-0000-000000000000}"/>
          </ac:picMkLst>
        </pc:picChg>
        <pc:picChg chg="del">
          <ac:chgData name="Gasset,Nicolas (ECCC)" userId="S::nicolas.gasset@ec.gc.ca::c0b8e014-fcca-4770-afa6-86a94a64b411" providerId="AD" clId="Web-{6EFF4292-4B91-4B74-AE47-CA48E74A97A6}" dt="2023-04-24T19:09:33.320" v="14"/>
          <ac:picMkLst>
            <pc:docMk/>
            <pc:sldMk cId="3732977112" sldId="447"/>
            <ac:picMk id="10" creationId="{00000000-0000-0000-0000-000000000000}"/>
          </ac:picMkLst>
        </pc:picChg>
        <pc:picChg chg="del">
          <ac:chgData name="Gasset,Nicolas (ECCC)" userId="S::nicolas.gasset@ec.gc.ca::c0b8e014-fcca-4770-afa6-86a94a64b411" providerId="AD" clId="Web-{6EFF4292-4B91-4B74-AE47-CA48E74A97A6}" dt="2023-04-24T19:09:32.508" v="13"/>
          <ac:picMkLst>
            <pc:docMk/>
            <pc:sldMk cId="3732977112" sldId="447"/>
            <ac:picMk id="25" creationId="{00000000-0000-0000-0000-000000000000}"/>
          </ac:picMkLst>
        </pc:picChg>
      </pc:sldChg>
      <pc:sldChg chg="del">
        <pc:chgData name="Gasset,Nicolas (ECCC)" userId="S::nicolas.gasset@ec.gc.ca::c0b8e014-fcca-4770-afa6-86a94a64b411" providerId="AD" clId="Web-{6EFF4292-4B91-4B74-AE47-CA48E74A97A6}" dt="2023-04-24T19:05:09.087" v="3"/>
        <pc:sldMkLst>
          <pc:docMk/>
          <pc:sldMk cId="3374176012" sldId="448"/>
        </pc:sldMkLst>
      </pc:sldChg>
      <pc:sldChg chg="del">
        <pc:chgData name="Gasset,Nicolas (ECCC)" userId="S::nicolas.gasset@ec.gc.ca::c0b8e014-fcca-4770-afa6-86a94a64b411" providerId="AD" clId="Web-{6EFF4292-4B91-4B74-AE47-CA48E74A97A6}" dt="2023-04-24T19:08:06.243" v="4"/>
        <pc:sldMkLst>
          <pc:docMk/>
          <pc:sldMk cId="3381336242" sldId="449"/>
        </pc:sldMkLst>
      </pc:sldChg>
      <pc:sldChg chg="add">
        <pc:chgData name="Gasset,Nicolas (ECCC)" userId="S::nicolas.gasset@ec.gc.ca::c0b8e014-fcca-4770-afa6-86a94a64b411" providerId="AD" clId="Web-{6EFF4292-4B91-4B74-AE47-CA48E74A97A6}" dt="2023-04-24T19:08:16.508" v="6"/>
        <pc:sldMkLst>
          <pc:docMk/>
          <pc:sldMk cId="1829949275" sldId="455"/>
        </pc:sldMkLst>
      </pc:sldChg>
      <pc:sldChg chg="addSp delSp modSp add del">
        <pc:chgData name="Gasset,Nicolas (ECCC)" userId="S::nicolas.gasset@ec.gc.ca::c0b8e014-fcca-4770-afa6-86a94a64b411" providerId="AD" clId="Web-{6EFF4292-4B91-4B74-AE47-CA48E74A97A6}" dt="2023-04-24T19:08:07.024" v="5"/>
        <pc:sldMkLst>
          <pc:docMk/>
          <pc:sldMk cId="2817785679" sldId="455"/>
        </pc:sldMkLst>
        <pc:spChg chg="mod topLvl">
          <ac:chgData name="Gasset,Nicolas (ECCC)" userId="S::nicolas.gasset@ec.gc.ca::c0b8e014-fcca-4770-afa6-86a94a64b411" providerId="AD" clId="Web-{6EFF4292-4B91-4B74-AE47-CA48E74A97A6}" dt="2023-04-24T19:05:03.822" v="2"/>
          <ac:spMkLst>
            <pc:docMk/>
            <pc:sldMk cId="2817785679" sldId="455"/>
            <ac:spMk id="19" creationId="{00000000-0000-0000-0000-000000000000}"/>
          </ac:spMkLst>
        </pc:spChg>
        <pc:grpChg chg="add del">
          <ac:chgData name="Gasset,Nicolas (ECCC)" userId="S::nicolas.gasset@ec.gc.ca::c0b8e014-fcca-4770-afa6-86a94a64b411" providerId="AD" clId="Web-{6EFF4292-4B91-4B74-AE47-CA48E74A97A6}" dt="2023-04-24T19:05:03.822" v="2"/>
          <ac:grpSpMkLst>
            <pc:docMk/>
            <pc:sldMk cId="2817785679" sldId="455"/>
            <ac:grpSpMk id="8" creationId="{00000000-0000-0000-0000-000000000000}"/>
          </ac:grpSpMkLst>
        </pc:grpChg>
        <pc:picChg chg="add del mod topLvl">
          <ac:chgData name="Gasset,Nicolas (ECCC)" userId="S::nicolas.gasset@ec.gc.ca::c0b8e014-fcca-4770-afa6-86a94a64b411" providerId="AD" clId="Web-{6EFF4292-4B91-4B74-AE47-CA48E74A97A6}" dt="2023-04-24T19:05:03.822" v="2"/>
          <ac:picMkLst>
            <pc:docMk/>
            <pc:sldMk cId="2817785679" sldId="455"/>
            <ac:picMk id="2" creationId="{00000000-0000-0000-0000-000000000000}"/>
          </ac:picMkLst>
        </pc:picChg>
      </pc:sldChg>
      <pc:sldChg chg="add">
        <pc:chgData name="Gasset,Nicolas (ECCC)" userId="S::nicolas.gasset@ec.gc.ca::c0b8e014-fcca-4770-afa6-86a94a64b411" providerId="AD" clId="Web-{6EFF4292-4B91-4B74-AE47-CA48E74A97A6}" dt="2023-04-24T19:08:16.696" v="7"/>
        <pc:sldMkLst>
          <pc:docMk/>
          <pc:sldMk cId="82281553" sldId="456"/>
        </pc:sldMkLst>
      </pc:sldChg>
      <pc:sldChg chg="add">
        <pc:chgData name="Gasset,Nicolas (ECCC)" userId="S::nicolas.gasset@ec.gc.ca::c0b8e014-fcca-4770-afa6-86a94a64b411" providerId="AD" clId="Web-{6EFF4292-4B91-4B74-AE47-CA48E74A97A6}" dt="2023-04-24T19:08:54.383" v="8"/>
        <pc:sldMkLst>
          <pc:docMk/>
          <pc:sldMk cId="3023374459" sldId="457"/>
        </pc:sldMkLst>
      </pc:sldChg>
      <pc:sldMasterChg chg="replId addSldLayout">
        <pc:chgData name="Gasset,Nicolas (ECCC)" userId="S::nicolas.gasset@ec.gc.ca::c0b8e014-fcca-4770-afa6-86a94a64b411" providerId="AD" clId="Web-{6EFF4292-4B91-4B74-AE47-CA48E74A97A6}" dt="2023-04-24T19:08:54.383" v="8"/>
        <pc:sldMasterMkLst>
          <pc:docMk/>
          <pc:sldMasterMk cId="0" sldId="2147483669"/>
        </pc:sldMasterMkLst>
        <pc:sldLayoutChg chg="add">
          <pc:chgData name="Gasset,Nicolas (ECCC)" userId="S::nicolas.gasset@ec.gc.ca::c0b8e014-fcca-4770-afa6-86a94a64b411" providerId="AD" clId="Web-{6EFF4292-4B91-4B74-AE47-CA48E74A97A6}" dt="2023-04-24T19:08:54.383" v="8"/>
          <pc:sldLayoutMkLst>
            <pc:docMk/>
            <pc:sldMasterMk cId="0" sldId="2147483669"/>
            <pc:sldLayoutMk cId="1972295555" sldId="2147483666"/>
          </pc:sldLayoutMkLst>
        </pc:sldLayoutChg>
      </pc:sldMasterChg>
    </pc:docChg>
  </pc:docChgLst>
  <pc:docChgLst>
    <pc:chgData name="Bani Shahabadi,Maziar (ECCC)" userId="260150ed-8f59-44be-9f43-c36b84c78195" providerId="ADAL" clId="{FE0129EA-29C8-4D32-BA64-2F9B324248DA}"/>
    <pc:docChg chg="custSel addSld delSld modSld">
      <pc:chgData name="Bani Shahabadi,Maziar (ECCC)" userId="260150ed-8f59-44be-9f43-c36b84c78195" providerId="ADAL" clId="{FE0129EA-29C8-4D32-BA64-2F9B324248DA}" dt="2023-04-21T21:44:00.868" v="27" actId="20577"/>
      <pc:docMkLst>
        <pc:docMk/>
      </pc:docMkLst>
      <pc:sldChg chg="modSp mod">
        <pc:chgData name="Bani Shahabadi,Maziar (ECCC)" userId="260150ed-8f59-44be-9f43-c36b84c78195" providerId="ADAL" clId="{FE0129EA-29C8-4D32-BA64-2F9B324248DA}" dt="2023-04-21T21:44:00.868" v="27" actId="20577"/>
        <pc:sldMkLst>
          <pc:docMk/>
          <pc:sldMk cId="186915960" sldId="259"/>
        </pc:sldMkLst>
        <pc:spChg chg="mod">
          <ac:chgData name="Bani Shahabadi,Maziar (ECCC)" userId="260150ed-8f59-44be-9f43-c36b84c78195" providerId="ADAL" clId="{FE0129EA-29C8-4D32-BA64-2F9B324248DA}" dt="2023-04-21T21:44:00.868" v="27" actId="20577"/>
          <ac:spMkLst>
            <pc:docMk/>
            <pc:sldMk cId="186915960" sldId="259"/>
            <ac:spMk id="11" creationId="{5780EC75-7E4E-4DE1-E89B-48FF124B52C4}"/>
          </ac:spMkLst>
        </pc:spChg>
      </pc:sldChg>
      <pc:sldChg chg="del">
        <pc:chgData name="Bani Shahabadi,Maziar (ECCC)" userId="260150ed-8f59-44be-9f43-c36b84c78195" providerId="ADAL" clId="{FE0129EA-29C8-4D32-BA64-2F9B324248DA}" dt="2023-04-21T21:32:17.980" v="2" actId="47"/>
        <pc:sldMkLst>
          <pc:docMk/>
          <pc:sldMk cId="1525645924" sldId="260"/>
        </pc:sldMkLst>
      </pc:sldChg>
      <pc:sldChg chg="del">
        <pc:chgData name="Bani Shahabadi,Maziar (ECCC)" userId="260150ed-8f59-44be-9f43-c36b84c78195" providerId="ADAL" clId="{FE0129EA-29C8-4D32-BA64-2F9B324248DA}" dt="2023-04-21T21:32:15.595" v="1" actId="47"/>
        <pc:sldMkLst>
          <pc:docMk/>
          <pc:sldMk cId="1969385053" sldId="264"/>
        </pc:sldMkLst>
      </pc:sldChg>
      <pc:sldChg chg="add">
        <pc:chgData name="Bani Shahabadi,Maziar (ECCC)" userId="260150ed-8f59-44be-9f43-c36b84c78195" providerId="ADAL" clId="{FE0129EA-29C8-4D32-BA64-2F9B324248DA}" dt="2023-04-21T21:26:38.642" v="0"/>
        <pc:sldMkLst>
          <pc:docMk/>
          <pc:sldMk cId="2001174264" sldId="289"/>
        </pc:sldMkLst>
      </pc:sldChg>
      <pc:sldChg chg="add">
        <pc:chgData name="Bani Shahabadi,Maziar (ECCC)" userId="260150ed-8f59-44be-9f43-c36b84c78195" providerId="ADAL" clId="{FE0129EA-29C8-4D32-BA64-2F9B324248DA}" dt="2023-04-21T21:26:38.642" v="0"/>
        <pc:sldMkLst>
          <pc:docMk/>
          <pc:sldMk cId="1535247931" sldId="426"/>
        </pc:sldMkLst>
      </pc:sldChg>
      <pc:sldChg chg="add">
        <pc:chgData name="Bani Shahabadi,Maziar (ECCC)" userId="260150ed-8f59-44be-9f43-c36b84c78195" providerId="ADAL" clId="{FE0129EA-29C8-4D32-BA64-2F9B324248DA}" dt="2023-04-21T21:26:38.642" v="0"/>
        <pc:sldMkLst>
          <pc:docMk/>
          <pc:sldMk cId="4211938080" sldId="427"/>
        </pc:sldMkLst>
      </pc:sldChg>
      <pc:sldChg chg="add">
        <pc:chgData name="Bani Shahabadi,Maziar (ECCC)" userId="260150ed-8f59-44be-9f43-c36b84c78195" providerId="ADAL" clId="{FE0129EA-29C8-4D32-BA64-2F9B324248DA}" dt="2023-04-21T21:26:38.642" v="0"/>
        <pc:sldMkLst>
          <pc:docMk/>
          <pc:sldMk cId="2785215425" sldId="428"/>
        </pc:sldMkLst>
      </pc:sldChg>
      <pc:sldChg chg="add">
        <pc:chgData name="Bani Shahabadi,Maziar (ECCC)" userId="260150ed-8f59-44be-9f43-c36b84c78195" providerId="ADAL" clId="{FE0129EA-29C8-4D32-BA64-2F9B324248DA}" dt="2023-04-21T21:26:38.642" v="0"/>
        <pc:sldMkLst>
          <pc:docMk/>
          <pc:sldMk cId="3074827423" sldId="429"/>
        </pc:sldMkLst>
      </pc:sldChg>
      <pc:sldChg chg="add">
        <pc:chgData name="Bani Shahabadi,Maziar (ECCC)" userId="260150ed-8f59-44be-9f43-c36b84c78195" providerId="ADAL" clId="{FE0129EA-29C8-4D32-BA64-2F9B324248DA}" dt="2023-04-21T21:26:38.642" v="0"/>
        <pc:sldMkLst>
          <pc:docMk/>
          <pc:sldMk cId="3616235785" sldId="430"/>
        </pc:sldMkLst>
      </pc:sldChg>
      <pc:sldChg chg="add">
        <pc:chgData name="Bani Shahabadi,Maziar (ECCC)" userId="260150ed-8f59-44be-9f43-c36b84c78195" providerId="ADAL" clId="{FE0129EA-29C8-4D32-BA64-2F9B324248DA}" dt="2023-04-21T21:26:38.642" v="0"/>
        <pc:sldMkLst>
          <pc:docMk/>
          <pc:sldMk cId="453172480" sldId="431"/>
        </pc:sldMkLst>
      </pc:sldChg>
      <pc:sldChg chg="add">
        <pc:chgData name="Bani Shahabadi,Maziar (ECCC)" userId="260150ed-8f59-44be-9f43-c36b84c78195" providerId="ADAL" clId="{FE0129EA-29C8-4D32-BA64-2F9B324248DA}" dt="2023-04-21T21:26:38.642" v="0"/>
        <pc:sldMkLst>
          <pc:docMk/>
          <pc:sldMk cId="669711617" sldId="432"/>
        </pc:sldMkLst>
      </pc:sldChg>
      <pc:sldChg chg="add">
        <pc:chgData name="Bani Shahabadi,Maziar (ECCC)" userId="260150ed-8f59-44be-9f43-c36b84c78195" providerId="ADAL" clId="{FE0129EA-29C8-4D32-BA64-2F9B324248DA}" dt="2023-04-21T21:26:38.642" v="0"/>
        <pc:sldMkLst>
          <pc:docMk/>
          <pc:sldMk cId="2582102550" sldId="433"/>
        </pc:sldMkLst>
      </pc:sldChg>
      <pc:sldChg chg="add">
        <pc:chgData name="Bani Shahabadi,Maziar (ECCC)" userId="260150ed-8f59-44be-9f43-c36b84c78195" providerId="ADAL" clId="{FE0129EA-29C8-4D32-BA64-2F9B324248DA}" dt="2023-04-21T21:26:38.642" v="0"/>
        <pc:sldMkLst>
          <pc:docMk/>
          <pc:sldMk cId="3119674276" sldId="434"/>
        </pc:sldMkLst>
      </pc:sldChg>
      <pc:sldChg chg="add del">
        <pc:chgData name="Bani Shahabadi,Maziar (ECCC)" userId="260150ed-8f59-44be-9f43-c36b84c78195" providerId="ADAL" clId="{FE0129EA-29C8-4D32-BA64-2F9B324248DA}" dt="2023-04-21T21:34:48.438" v="24" actId="47"/>
        <pc:sldMkLst>
          <pc:docMk/>
          <pc:sldMk cId="646087706" sldId="435"/>
        </pc:sldMkLst>
      </pc:sldChg>
      <pc:sldChg chg="modSp add mod">
        <pc:chgData name="Bani Shahabadi,Maziar (ECCC)" userId="260150ed-8f59-44be-9f43-c36b84c78195" providerId="ADAL" clId="{FE0129EA-29C8-4D32-BA64-2F9B324248DA}" dt="2023-04-21T21:34:09.857" v="23" actId="27636"/>
        <pc:sldMkLst>
          <pc:docMk/>
          <pc:sldMk cId="1688502168" sldId="436"/>
        </pc:sldMkLst>
        <pc:spChg chg="mod">
          <ac:chgData name="Bani Shahabadi,Maziar (ECCC)" userId="260150ed-8f59-44be-9f43-c36b84c78195" providerId="ADAL" clId="{FE0129EA-29C8-4D32-BA64-2F9B324248DA}" dt="2023-04-21T21:34:09.857" v="23" actId="27636"/>
          <ac:spMkLst>
            <pc:docMk/>
            <pc:sldMk cId="1688502168" sldId="436"/>
            <ac:spMk id="3" creationId="{A075526E-0CD7-C969-D893-DB9A5C506E21}"/>
          </ac:spMkLst>
        </pc:spChg>
      </pc:sldChg>
      <pc:sldChg chg="add">
        <pc:chgData name="Bani Shahabadi,Maziar (ECCC)" userId="260150ed-8f59-44be-9f43-c36b84c78195" providerId="ADAL" clId="{FE0129EA-29C8-4D32-BA64-2F9B324248DA}" dt="2023-04-21T21:26:38.642" v="0"/>
        <pc:sldMkLst>
          <pc:docMk/>
          <pc:sldMk cId="509358007" sldId="437"/>
        </pc:sldMkLst>
      </pc:sldChg>
      <pc:sldChg chg="add">
        <pc:chgData name="Bani Shahabadi,Maziar (ECCC)" userId="260150ed-8f59-44be-9f43-c36b84c78195" providerId="ADAL" clId="{FE0129EA-29C8-4D32-BA64-2F9B324248DA}" dt="2023-04-21T21:26:38.642" v="0"/>
        <pc:sldMkLst>
          <pc:docMk/>
          <pc:sldMk cId="692834911" sldId="438"/>
        </pc:sldMkLst>
      </pc:sldChg>
    </pc:docChg>
  </pc:docChgLst>
  <pc:docChgLst>
    <pc:chgData name="Aparicio,Josep (ECCC)" userId="S::josep.aparicio@ec.gc.ca::fe0295ef-466c-4b34-b52e-d846db93ae42" providerId="AD" clId="Web-{5B3473B7-7A16-46E5-8A38-860FBE350842}"/>
    <pc:docChg chg="modSld">
      <pc:chgData name="Aparicio,Josep (ECCC)" userId="S::josep.aparicio@ec.gc.ca::fe0295ef-466c-4b34-b52e-d846db93ae42" providerId="AD" clId="Web-{5B3473B7-7A16-46E5-8A38-860FBE350842}" dt="2023-04-24T18:49:27.518" v="94" actId="20577"/>
      <pc:docMkLst>
        <pc:docMk/>
      </pc:docMkLst>
      <pc:sldChg chg="addSp modSp">
        <pc:chgData name="Aparicio,Josep (ECCC)" userId="S::josep.aparicio@ec.gc.ca::fe0295ef-466c-4b34-b52e-d846db93ae42" providerId="AD" clId="Web-{5B3473B7-7A16-46E5-8A38-860FBE350842}" dt="2023-04-24T18:41:31.292" v="26" actId="14100"/>
        <pc:sldMkLst>
          <pc:docMk/>
          <pc:sldMk cId="1625926384" sldId="441"/>
        </pc:sldMkLst>
        <pc:spChg chg="add mod">
          <ac:chgData name="Aparicio,Josep (ECCC)" userId="S::josep.aparicio@ec.gc.ca::fe0295ef-466c-4b34-b52e-d846db93ae42" providerId="AD" clId="Web-{5B3473B7-7A16-46E5-8A38-860FBE350842}" dt="2023-04-24T18:40:39.277" v="25" actId="1076"/>
          <ac:spMkLst>
            <pc:docMk/>
            <pc:sldMk cId="1625926384" sldId="441"/>
            <ac:spMk id="3" creationId="{D5434449-7E2E-B7C0-65C3-2FE88FCEAA9B}"/>
          </ac:spMkLst>
        </pc:spChg>
        <pc:picChg chg="mod">
          <ac:chgData name="Aparicio,Josep (ECCC)" userId="S::josep.aparicio@ec.gc.ca::fe0295ef-466c-4b34-b52e-d846db93ae42" providerId="AD" clId="Web-{5B3473B7-7A16-46E5-8A38-860FBE350842}" dt="2023-04-24T18:41:31.292" v="26" actId="14100"/>
          <ac:picMkLst>
            <pc:docMk/>
            <pc:sldMk cId="1625926384" sldId="441"/>
            <ac:picMk id="17" creationId="{27BE1C8A-A90F-EA5D-0563-826134B33CFF}"/>
          </ac:picMkLst>
        </pc:picChg>
      </pc:sldChg>
      <pc:sldChg chg="addSp delSp modSp">
        <pc:chgData name="Aparicio,Josep (ECCC)" userId="S::josep.aparicio@ec.gc.ca::fe0295ef-466c-4b34-b52e-d846db93ae42" providerId="AD" clId="Web-{5B3473B7-7A16-46E5-8A38-860FBE350842}" dt="2023-04-24T18:49:27.518" v="94" actId="20577"/>
        <pc:sldMkLst>
          <pc:docMk/>
          <pc:sldMk cId="1036215339" sldId="442"/>
        </pc:sldMkLst>
        <pc:spChg chg="mod">
          <ac:chgData name="Aparicio,Josep (ECCC)" userId="S::josep.aparicio@ec.gc.ca::fe0295ef-466c-4b34-b52e-d846db93ae42" providerId="AD" clId="Web-{5B3473B7-7A16-46E5-8A38-860FBE350842}" dt="2023-04-24T18:49:27.518" v="94" actId="20577"/>
          <ac:spMkLst>
            <pc:docMk/>
            <pc:sldMk cId="1036215339" sldId="442"/>
            <ac:spMk id="3" creationId="{11B64F4A-59FB-68C2-923E-ADE4760812B5}"/>
          </ac:spMkLst>
        </pc:spChg>
        <pc:spChg chg="add del mod">
          <ac:chgData name="Aparicio,Josep (ECCC)" userId="S::josep.aparicio@ec.gc.ca::fe0295ef-466c-4b34-b52e-d846db93ae42" providerId="AD" clId="Web-{5B3473B7-7A16-46E5-8A38-860FBE350842}" dt="2023-04-24T18:46:55.865" v="65"/>
          <ac:spMkLst>
            <pc:docMk/>
            <pc:sldMk cId="1036215339" sldId="442"/>
            <ac:spMk id="4" creationId="{50CAD8EA-54A9-E2DB-3F31-9BAC39B13804}"/>
          </ac:spMkLst>
        </pc:spChg>
      </pc:sldChg>
    </pc:docChg>
  </pc:docChgLst>
  <pc:docChgLst>
    <pc:chgData name="Alain Caya" userId="26c09985-f37a-447c-867c-2e4e8d38f27c" providerId="ADAL" clId="{A7B62411-BB4C-42F8-BAE8-87D597A043E5}"/>
    <pc:docChg chg="custSel addSld modSld">
      <pc:chgData name="Alain Caya" userId="26c09985-f37a-447c-867c-2e4e8d38f27c" providerId="ADAL" clId="{A7B62411-BB4C-42F8-BAE8-87D597A043E5}" dt="2023-04-24T18:13:43.650" v="11" actId="20577"/>
      <pc:docMkLst>
        <pc:docMk/>
      </pc:docMkLst>
      <pc:sldChg chg="modSp mod">
        <pc:chgData name="Alain Caya" userId="26c09985-f37a-447c-867c-2e4e8d38f27c" providerId="ADAL" clId="{A7B62411-BB4C-42F8-BAE8-87D597A043E5}" dt="2023-04-24T18:13:43.650" v="11" actId="20577"/>
        <pc:sldMkLst>
          <pc:docMk/>
          <pc:sldMk cId="186915960" sldId="259"/>
        </pc:sldMkLst>
        <pc:spChg chg="mod">
          <ac:chgData name="Alain Caya" userId="26c09985-f37a-447c-867c-2e4e8d38f27c" providerId="ADAL" clId="{A7B62411-BB4C-42F8-BAE8-87D597A043E5}" dt="2023-04-24T18:13:43.650" v="11" actId="20577"/>
          <ac:spMkLst>
            <pc:docMk/>
            <pc:sldMk cId="186915960" sldId="259"/>
            <ac:spMk id="11" creationId="{5780EC75-7E4E-4DE1-E89B-48FF124B52C4}"/>
          </ac:spMkLst>
        </pc:spChg>
      </pc:sldChg>
      <pc:sldChg chg="modSp mod">
        <pc:chgData name="Alain Caya" userId="26c09985-f37a-447c-867c-2e4e8d38f27c" providerId="ADAL" clId="{A7B62411-BB4C-42F8-BAE8-87D597A043E5}" dt="2023-04-24T17:57:40.326" v="0" actId="20577"/>
        <pc:sldMkLst>
          <pc:docMk/>
          <pc:sldMk cId="584157501" sldId="393"/>
        </pc:sldMkLst>
        <pc:spChg chg="mod">
          <ac:chgData name="Alain Caya" userId="26c09985-f37a-447c-867c-2e4e8d38f27c" providerId="ADAL" clId="{A7B62411-BB4C-42F8-BAE8-87D597A043E5}" dt="2023-04-24T17:57:40.326" v="0" actId="20577"/>
          <ac:spMkLst>
            <pc:docMk/>
            <pc:sldMk cId="584157501" sldId="393"/>
            <ac:spMk id="3" creationId="{EF07D904-38D8-997F-965C-9793F696C93F}"/>
          </ac:spMkLst>
        </pc:spChg>
      </pc:sldChg>
      <pc:sldChg chg="modSp mod">
        <pc:chgData name="Alain Caya" userId="26c09985-f37a-447c-867c-2e4e8d38f27c" providerId="ADAL" clId="{A7B62411-BB4C-42F8-BAE8-87D597A043E5}" dt="2023-04-24T17:58:04.881" v="1" actId="20577"/>
        <pc:sldMkLst>
          <pc:docMk/>
          <pc:sldMk cId="4257571890" sldId="394"/>
        </pc:sldMkLst>
        <pc:spChg chg="mod">
          <ac:chgData name="Alain Caya" userId="26c09985-f37a-447c-867c-2e4e8d38f27c" providerId="ADAL" clId="{A7B62411-BB4C-42F8-BAE8-87D597A043E5}" dt="2023-04-24T17:58:04.881" v="1" actId="20577"/>
          <ac:spMkLst>
            <pc:docMk/>
            <pc:sldMk cId="4257571890" sldId="394"/>
            <ac:spMk id="3" creationId="{EF07D904-38D8-997F-965C-9793F696C93F}"/>
          </ac:spMkLst>
        </pc:spChg>
      </pc:sldChg>
      <pc:sldChg chg="modSp mod">
        <pc:chgData name="Alain Caya" userId="26c09985-f37a-447c-867c-2e4e8d38f27c" providerId="ADAL" clId="{A7B62411-BB4C-42F8-BAE8-87D597A043E5}" dt="2023-04-24T18:11:27.509" v="9" actId="20577"/>
        <pc:sldMkLst>
          <pc:docMk/>
          <pc:sldMk cId="1636773753" sldId="396"/>
        </pc:sldMkLst>
        <pc:spChg chg="mod">
          <ac:chgData name="Alain Caya" userId="26c09985-f37a-447c-867c-2e4e8d38f27c" providerId="ADAL" clId="{A7B62411-BB4C-42F8-BAE8-87D597A043E5}" dt="2023-04-24T18:11:27.509" v="9" actId="20577"/>
          <ac:spMkLst>
            <pc:docMk/>
            <pc:sldMk cId="1636773753" sldId="396"/>
            <ac:spMk id="63" creationId="{00000000-0000-0000-0000-000000000000}"/>
          </ac:spMkLst>
        </pc:spChg>
      </pc:sldChg>
      <pc:sldChg chg="modSp mod">
        <pc:chgData name="Alain Caya" userId="26c09985-f37a-447c-867c-2e4e8d38f27c" providerId="ADAL" clId="{A7B62411-BB4C-42F8-BAE8-87D597A043E5}" dt="2023-04-24T18:11:59.539" v="10" actId="20577"/>
        <pc:sldMkLst>
          <pc:docMk/>
          <pc:sldMk cId="78473881" sldId="409"/>
        </pc:sldMkLst>
        <pc:spChg chg="mod">
          <ac:chgData name="Alain Caya" userId="26c09985-f37a-447c-867c-2e4e8d38f27c" providerId="ADAL" clId="{A7B62411-BB4C-42F8-BAE8-87D597A043E5}" dt="2023-04-24T18:11:59.539" v="10" actId="20577"/>
          <ac:spMkLst>
            <pc:docMk/>
            <pc:sldMk cId="78473881" sldId="409"/>
            <ac:spMk id="3" creationId="{E731EC43-24AE-6CC5-6804-1D2293D66FB6}"/>
          </ac:spMkLst>
        </pc:spChg>
      </pc:sldChg>
      <pc:sldChg chg="addSp delSp modSp mod">
        <pc:chgData name="Alain Caya" userId="26c09985-f37a-447c-867c-2e4e8d38f27c" providerId="ADAL" clId="{A7B62411-BB4C-42F8-BAE8-87D597A043E5}" dt="2023-04-24T18:02:06.430" v="3" actId="21"/>
        <pc:sldMkLst>
          <pc:docMk/>
          <pc:sldMk cId="745302024" sldId="410"/>
        </pc:sldMkLst>
        <pc:spChg chg="del">
          <ac:chgData name="Alain Caya" userId="26c09985-f37a-447c-867c-2e4e8d38f27c" providerId="ADAL" clId="{A7B62411-BB4C-42F8-BAE8-87D597A043E5}" dt="2023-04-24T18:02:06.430" v="3" actId="21"/>
          <ac:spMkLst>
            <pc:docMk/>
            <pc:sldMk cId="745302024" sldId="410"/>
            <ac:spMk id="3" creationId="{EF07D904-38D8-997F-965C-9793F696C93F}"/>
          </ac:spMkLst>
        </pc:spChg>
        <pc:graphicFrameChg chg="add mod">
          <ac:chgData name="Alain Caya" userId="26c09985-f37a-447c-867c-2e4e8d38f27c" providerId="ADAL" clId="{A7B62411-BB4C-42F8-BAE8-87D597A043E5}" dt="2023-04-24T18:01:32.013" v="2"/>
          <ac:graphicFrameMkLst>
            <pc:docMk/>
            <pc:sldMk cId="745302024" sldId="410"/>
            <ac:graphicFrameMk id="4" creationId="{7E9012E2-E6AB-6C97-2A99-24BEF86D6A3B}"/>
          </ac:graphicFrameMkLst>
        </pc:graphicFrameChg>
      </pc:sldChg>
      <pc:sldChg chg="modSp add mod">
        <pc:chgData name="Alain Caya" userId="26c09985-f37a-447c-867c-2e4e8d38f27c" providerId="ADAL" clId="{A7B62411-BB4C-42F8-BAE8-87D597A043E5}" dt="2023-04-24T18:06:27.039" v="8" actId="20577"/>
        <pc:sldMkLst>
          <pc:docMk/>
          <pc:sldMk cId="2998305921" sldId="446"/>
        </pc:sldMkLst>
        <pc:spChg chg="mod">
          <ac:chgData name="Alain Caya" userId="26c09985-f37a-447c-867c-2e4e8d38f27c" providerId="ADAL" clId="{A7B62411-BB4C-42F8-BAE8-87D597A043E5}" dt="2023-04-24T18:06:27.039" v="8" actId="20577"/>
          <ac:spMkLst>
            <pc:docMk/>
            <pc:sldMk cId="2998305921" sldId="446"/>
            <ac:spMk id="2" creationId="{00000000-0000-0000-0000-000000000000}"/>
          </ac:spMkLst>
        </pc:spChg>
      </pc:sldChg>
    </pc:docChg>
  </pc:docChgLst>
  <pc:docChgLst>
    <pc:chgData name="Rochon,Yves (ECCC)" userId="S::yves.rochon@ec.gc.ca::a510773b-1fd0-4407-a421-0737dc548a73" providerId="AD" clId="Web-{0FEBA18A-A96C-2AF2-A4F8-BFC77769A44C}"/>
    <pc:docChg chg="modSld">
      <pc:chgData name="Rochon,Yves (ECCC)" userId="S::yves.rochon@ec.gc.ca::a510773b-1fd0-4407-a421-0737dc548a73" providerId="AD" clId="Web-{0FEBA18A-A96C-2AF2-A4F8-BFC77769A44C}" dt="2023-04-25T16:27:55.910" v="2"/>
      <pc:docMkLst>
        <pc:docMk/>
      </pc:docMkLst>
      <pc:sldChg chg="modSp">
        <pc:chgData name="Rochon,Yves (ECCC)" userId="S::yves.rochon@ec.gc.ca::a510773b-1fd0-4407-a421-0737dc548a73" providerId="AD" clId="Web-{0FEBA18A-A96C-2AF2-A4F8-BFC77769A44C}" dt="2023-04-25T16:27:55.910" v="2"/>
        <pc:sldMkLst>
          <pc:docMk/>
          <pc:sldMk cId="149638209" sldId="269"/>
        </pc:sldMkLst>
        <pc:spChg chg="mod">
          <ac:chgData name="Rochon,Yves (ECCC)" userId="S::yves.rochon@ec.gc.ca::a510773b-1fd0-4407-a421-0737dc548a73" providerId="AD" clId="Web-{0FEBA18A-A96C-2AF2-A4F8-BFC77769A44C}" dt="2023-04-25T16:27:55.910" v="2"/>
          <ac:spMkLst>
            <pc:docMk/>
            <pc:sldMk cId="149638209" sldId="269"/>
            <ac:spMk id="13" creationId="{E1179830-85C2-C7DE-D557-7F753D27539A}"/>
          </ac:spMkLst>
        </pc:spChg>
      </pc:sldChg>
    </pc:docChg>
  </pc:docChgLst>
  <pc:docChgLst>
    <pc:chgData name="Lapalme,Ervig (il, lui | he, him) (ECCC)" userId="98e01cd5-0464-4605-ab24-4a362b32a613" providerId="ADAL" clId="{F9C68253-D4FF-4239-942F-B1EE5E492435}"/>
    <pc:docChg chg="undo custSel modSld">
      <pc:chgData name="Lapalme,Ervig (il, lui | he, him) (ECCC)" userId="98e01cd5-0464-4605-ab24-4a362b32a613" providerId="ADAL" clId="{F9C68253-D4FF-4239-942F-B1EE5E492435}" dt="2023-04-25T15:22:35.201" v="645"/>
      <pc:docMkLst>
        <pc:docMk/>
      </pc:docMkLst>
      <pc:sldChg chg="addSp modSp mod modCm">
        <pc:chgData name="Lapalme,Ervig (il, lui | he, him) (ECCC)" userId="98e01cd5-0464-4605-ab24-4a362b32a613" providerId="ADAL" clId="{F9C68253-D4FF-4239-942F-B1EE5E492435}" dt="2023-04-25T15:22:35.201" v="645"/>
        <pc:sldMkLst>
          <pc:docMk/>
          <pc:sldMk cId="1698933551" sldId="263"/>
        </pc:sldMkLst>
        <pc:spChg chg="mod">
          <ac:chgData name="Lapalme,Ervig (il, lui | he, him) (ECCC)" userId="98e01cd5-0464-4605-ab24-4a362b32a613" providerId="ADAL" clId="{F9C68253-D4FF-4239-942F-B1EE5E492435}" dt="2023-04-24T20:05:24.515" v="639" actId="1076"/>
          <ac:spMkLst>
            <pc:docMk/>
            <pc:sldMk cId="1698933551" sldId="263"/>
            <ac:spMk id="4" creationId="{D3E09F8E-A1C2-D391-FE64-3FF3C460DAFC}"/>
          </ac:spMkLst>
        </pc:spChg>
        <pc:picChg chg="add mod">
          <ac:chgData name="Lapalme,Ervig (il, lui | he, him) (ECCC)" userId="98e01cd5-0464-4605-ab24-4a362b32a613" providerId="ADAL" clId="{F9C68253-D4FF-4239-942F-B1EE5E492435}" dt="2023-04-24T20:05:49.805" v="643" actId="1076"/>
          <ac:picMkLst>
            <pc:docMk/>
            <pc:sldMk cId="1698933551" sldId="263"/>
            <ac:picMk id="5" creationId="{F82C3A43-73F1-8B75-7E00-262F96034B99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Lapalme,Ervig (il, lui | he, him) (ECCC)" userId="98e01cd5-0464-4605-ab24-4a362b32a613" providerId="ADAL" clId="{F9C68253-D4FF-4239-942F-B1EE5E492435}" dt="2023-04-25T15:22:35.201" v="645"/>
              <pc2:cmMkLst xmlns:pc2="http://schemas.microsoft.com/office/powerpoint/2019/9/main/command">
                <pc:docMk/>
                <pc:sldMk cId="1698933551" sldId="263"/>
                <pc2:cmMk id="{D3278C27-886D-41E0-84C5-01AC0A11F948}"/>
              </pc2:cmMkLst>
              <pc226:cmRplyChg chg="add">
                <pc226:chgData name="Lapalme,Ervig (il, lui | he, him) (ECCC)" userId="98e01cd5-0464-4605-ab24-4a362b32a613" providerId="ADAL" clId="{F9C68253-D4FF-4239-942F-B1EE5E492435}" dt="2023-04-24T20:06:59.820" v="644"/>
                <pc2:cmRplyMkLst xmlns:pc2="http://schemas.microsoft.com/office/powerpoint/2019/9/main/command">
                  <pc:docMk/>
                  <pc:sldMk cId="1698933551" sldId="263"/>
                  <pc2:cmMk id="{D3278C27-886D-41E0-84C5-01AC0A11F948}"/>
                  <pc2:cmRplyMk id="{56F8DC45-5006-4371-97AB-0FF56D5C18B6}"/>
                </pc2:cmRplyMkLst>
              </pc226:cmRplyChg>
            </pc226:cmChg>
          </p:ext>
        </pc:extLst>
      </pc:sldChg>
    </pc:docChg>
  </pc:docChgLst>
  <pc:docChgLst>
    <pc:chgData name="Aparicio,Josep (ECCC)" userId="S::josep.aparicio@ec.gc.ca::fe0295ef-466c-4b34-b52e-d846db93ae42" providerId="AD" clId="Web-{2E9094C8-7228-4BEC-8FFD-CD32934F594B}"/>
    <pc:docChg chg="addSld sldOrd">
      <pc:chgData name="Aparicio,Josep (ECCC)" userId="S::josep.aparicio@ec.gc.ca::fe0295ef-466c-4b34-b52e-d846db93ae42" providerId="AD" clId="Web-{2E9094C8-7228-4BEC-8FFD-CD32934F594B}" dt="2023-04-21T23:52:46.732" v="1"/>
      <pc:docMkLst>
        <pc:docMk/>
      </pc:docMkLst>
      <pc:sldChg chg="add ord">
        <pc:chgData name="Aparicio,Josep (ECCC)" userId="S::josep.aparicio@ec.gc.ca::fe0295ef-466c-4b34-b52e-d846db93ae42" providerId="AD" clId="Web-{2E9094C8-7228-4BEC-8FFD-CD32934F594B}" dt="2023-04-21T23:52:46.732" v="1"/>
        <pc:sldMkLst>
          <pc:docMk/>
          <pc:sldMk cId="4038796160" sldId="443"/>
        </pc:sldMkLst>
      </pc:sldChg>
    </pc:docChg>
  </pc:docChgLst>
  <pc:docChgLst>
    <pc:chgData name="Beaudoin,Patrice (ECCC)" userId="S::patrice.beaudoin@ec.gc.ca::916a6732-a53d-4194-ab47-e403a0469e3f" providerId="AD" clId="Web-{0EF459D6-B8CA-409D-AB3D-CA584CCC5D23}"/>
    <pc:docChg chg="modSld">
      <pc:chgData name="Beaudoin,Patrice (ECCC)" userId="S::patrice.beaudoin@ec.gc.ca::916a6732-a53d-4194-ab47-e403a0469e3f" providerId="AD" clId="Web-{0EF459D6-B8CA-409D-AB3D-CA584CCC5D23}" dt="2023-04-20T11:07:48.496" v="114" actId="20577"/>
      <pc:docMkLst>
        <pc:docMk/>
      </pc:docMkLst>
      <pc:sldChg chg="modSp">
        <pc:chgData name="Beaudoin,Patrice (ECCC)" userId="S::patrice.beaudoin@ec.gc.ca::916a6732-a53d-4194-ab47-e403a0469e3f" providerId="AD" clId="Web-{0EF459D6-B8CA-409D-AB3D-CA584CCC5D23}" dt="2023-04-20T11:07:48.496" v="114" actId="20577"/>
        <pc:sldMkLst>
          <pc:docMk/>
          <pc:sldMk cId="1698933551" sldId="263"/>
        </pc:sldMkLst>
        <pc:spChg chg="mod">
          <ac:chgData name="Beaudoin,Patrice (ECCC)" userId="S::patrice.beaudoin@ec.gc.ca::916a6732-a53d-4194-ab47-e403a0469e3f" providerId="AD" clId="Web-{0EF459D6-B8CA-409D-AB3D-CA584CCC5D23}" dt="2023-04-20T11:07:48.496" v="114" actId="20577"/>
          <ac:spMkLst>
            <pc:docMk/>
            <pc:sldMk cId="1698933551" sldId="263"/>
            <ac:spMk id="4" creationId="{D3E09F8E-A1C2-D391-FE64-3FF3C460DAFC}"/>
          </ac:spMkLst>
        </pc:spChg>
      </pc:sldChg>
    </pc:docChg>
  </pc:docChgLst>
  <pc:docChgLst>
    <pc:chgData name="Caron,Jean-François (ECCC)" userId="S::jean-francois.caron@ec.gc.ca::3c31ae67-c592-406e-ab93-834dc411be61" providerId="AD" clId="Web-{EDFAD3DF-B74C-BA38-2D33-8D30882174A8}"/>
    <pc:docChg chg="modSld">
      <pc:chgData name="Caron,Jean-François (ECCC)" userId="S::jean-francois.caron@ec.gc.ca::3c31ae67-c592-406e-ab93-834dc411be61" providerId="AD" clId="Web-{EDFAD3DF-B74C-BA38-2D33-8D30882174A8}" dt="2023-04-25T20:04:14.989" v="848" actId="20577"/>
      <pc:docMkLst>
        <pc:docMk/>
      </pc:docMkLst>
      <pc:sldChg chg="modSp">
        <pc:chgData name="Caron,Jean-François (ECCC)" userId="S::jean-francois.caron@ec.gc.ca::3c31ae67-c592-406e-ab93-834dc411be61" providerId="AD" clId="Web-{EDFAD3DF-B74C-BA38-2D33-8D30882174A8}" dt="2023-04-25T20:04:14.989" v="848" actId="20577"/>
        <pc:sldMkLst>
          <pc:docMk/>
          <pc:sldMk cId="1153883057" sldId="261"/>
        </pc:sldMkLst>
        <pc:spChg chg="mod">
          <ac:chgData name="Caron,Jean-François (ECCC)" userId="S::jean-francois.caron@ec.gc.ca::3c31ae67-c592-406e-ab93-834dc411be61" providerId="AD" clId="Web-{EDFAD3DF-B74C-BA38-2D33-8D30882174A8}" dt="2023-04-25T20:04:14.989" v="848" actId="20577"/>
          <ac:spMkLst>
            <pc:docMk/>
            <pc:sldMk cId="1153883057" sldId="261"/>
            <ac:spMk id="3" creationId="{B8D5950C-50B8-133C-6ABE-0BEBB571CA97}"/>
          </ac:spMkLst>
        </pc:spChg>
      </pc:sldChg>
      <pc:sldChg chg="modSp">
        <pc:chgData name="Caron,Jean-François (ECCC)" userId="S::jean-francois.caron@ec.gc.ca::3c31ae67-c592-406e-ab93-834dc411be61" providerId="AD" clId="Web-{EDFAD3DF-B74C-BA38-2D33-8D30882174A8}" dt="2023-04-25T19:23:51.339" v="6" actId="14100"/>
        <pc:sldMkLst>
          <pc:docMk/>
          <pc:sldMk cId="1698933551" sldId="263"/>
        </pc:sldMkLst>
        <pc:spChg chg="mod">
          <ac:chgData name="Caron,Jean-François (ECCC)" userId="S::jean-francois.caron@ec.gc.ca::3c31ae67-c592-406e-ab93-834dc411be61" providerId="AD" clId="Web-{EDFAD3DF-B74C-BA38-2D33-8D30882174A8}" dt="2023-04-25T19:23:51.339" v="6" actId="14100"/>
          <ac:spMkLst>
            <pc:docMk/>
            <pc:sldMk cId="1698933551" sldId="263"/>
            <ac:spMk id="4" creationId="{D3E09F8E-A1C2-D391-FE64-3FF3C460DAFC}"/>
          </ac:spMkLst>
        </pc:spChg>
      </pc:sldChg>
      <pc:sldChg chg="modSp">
        <pc:chgData name="Caron,Jean-François (ECCC)" userId="S::jean-francois.caron@ec.gc.ca::3c31ae67-c592-406e-ab93-834dc411be61" providerId="AD" clId="Web-{EDFAD3DF-B74C-BA38-2D33-8D30882174A8}" dt="2023-04-25T19:49:41.495" v="222" actId="20577"/>
        <pc:sldMkLst>
          <pc:docMk/>
          <pc:sldMk cId="3541276143" sldId="267"/>
        </pc:sldMkLst>
        <pc:spChg chg="mod">
          <ac:chgData name="Caron,Jean-François (ECCC)" userId="S::jean-francois.caron@ec.gc.ca::3c31ae67-c592-406e-ab93-834dc411be61" providerId="AD" clId="Web-{EDFAD3DF-B74C-BA38-2D33-8D30882174A8}" dt="2023-04-25T19:49:41.495" v="222" actId="20577"/>
          <ac:spMkLst>
            <pc:docMk/>
            <pc:sldMk cId="3541276143" sldId="267"/>
            <ac:spMk id="3" creationId="{5248D5B0-3660-DDF7-C94C-DE42F20CE4A0}"/>
          </ac:spMkLst>
        </pc:spChg>
      </pc:sldChg>
      <pc:sldChg chg="modSp">
        <pc:chgData name="Caron,Jean-François (ECCC)" userId="S::jean-francois.caron@ec.gc.ca::3c31ae67-c592-406e-ab93-834dc411be61" providerId="AD" clId="Web-{EDFAD3DF-B74C-BA38-2D33-8D30882174A8}" dt="2023-04-25T19:54:27.811" v="301" actId="1076"/>
        <pc:sldMkLst>
          <pc:docMk/>
          <pc:sldMk cId="2411530444" sldId="268"/>
        </pc:sldMkLst>
        <pc:spChg chg="mod">
          <ac:chgData name="Caron,Jean-François (ECCC)" userId="S::jean-francois.caron@ec.gc.ca::3c31ae67-c592-406e-ab93-834dc411be61" providerId="AD" clId="Web-{EDFAD3DF-B74C-BA38-2D33-8D30882174A8}" dt="2023-04-25T19:53:19.169" v="300" actId="20577"/>
          <ac:spMkLst>
            <pc:docMk/>
            <pc:sldMk cId="2411530444" sldId="268"/>
            <ac:spMk id="3" creationId="{969B2D2B-6901-6E44-80DB-8959FBBF0B74}"/>
          </ac:spMkLst>
        </pc:spChg>
        <pc:spChg chg="mod">
          <ac:chgData name="Caron,Jean-François (ECCC)" userId="S::jean-francois.caron@ec.gc.ca::3c31ae67-c592-406e-ab93-834dc411be61" providerId="AD" clId="Web-{EDFAD3DF-B74C-BA38-2D33-8D30882174A8}" dt="2023-04-25T19:53:12.388" v="299" actId="1076"/>
          <ac:spMkLst>
            <pc:docMk/>
            <pc:sldMk cId="2411530444" sldId="268"/>
            <ac:spMk id="5" creationId="{1DB32D25-D7D2-5203-97F6-DE35831D4911}"/>
          </ac:spMkLst>
        </pc:spChg>
        <pc:spChg chg="mod">
          <ac:chgData name="Caron,Jean-François (ECCC)" userId="S::jean-francois.caron@ec.gc.ca::3c31ae67-c592-406e-ab93-834dc411be61" providerId="AD" clId="Web-{EDFAD3DF-B74C-BA38-2D33-8D30882174A8}" dt="2023-04-25T19:54:27.811" v="301" actId="1076"/>
          <ac:spMkLst>
            <pc:docMk/>
            <pc:sldMk cId="2411530444" sldId="268"/>
            <ac:spMk id="6" creationId="{27DAE1ED-610D-520D-AE03-BD3C4712C295}"/>
          </ac:spMkLst>
        </pc:spChg>
        <pc:picChg chg="mod">
          <ac:chgData name="Caron,Jean-François (ECCC)" userId="S::jean-francois.caron@ec.gc.ca::3c31ae67-c592-406e-ab93-834dc411be61" providerId="AD" clId="Web-{EDFAD3DF-B74C-BA38-2D33-8D30882174A8}" dt="2023-04-25T19:52:51.075" v="297" actId="1076"/>
          <ac:picMkLst>
            <pc:docMk/>
            <pc:sldMk cId="2411530444" sldId="268"/>
            <ac:picMk id="4" creationId="{3D08A22F-8CE5-E262-3416-84E696A549B4}"/>
          </ac:picMkLst>
        </pc:picChg>
      </pc:sldChg>
      <pc:sldChg chg="delSp">
        <pc:chgData name="Caron,Jean-François (ECCC)" userId="S::jean-francois.caron@ec.gc.ca::3c31ae67-c592-406e-ab93-834dc411be61" providerId="AD" clId="Web-{EDFAD3DF-B74C-BA38-2D33-8D30882174A8}" dt="2023-04-25T19:22:39.385" v="1"/>
        <pc:sldMkLst>
          <pc:docMk/>
          <pc:sldMk cId="149638209" sldId="269"/>
        </pc:sldMkLst>
        <pc:spChg chg="del">
          <ac:chgData name="Caron,Jean-François (ECCC)" userId="S::jean-francois.caron@ec.gc.ca::3c31ae67-c592-406e-ab93-834dc411be61" providerId="AD" clId="Web-{EDFAD3DF-B74C-BA38-2D33-8D30882174A8}" dt="2023-04-25T19:22:37.557" v="0"/>
          <ac:spMkLst>
            <pc:docMk/>
            <pc:sldMk cId="149638209" sldId="269"/>
            <ac:spMk id="10" creationId="{8441C947-202D-418B-8040-4269F78DF9A1}"/>
          </ac:spMkLst>
        </pc:spChg>
        <pc:spChg chg="del">
          <ac:chgData name="Caron,Jean-François (ECCC)" userId="S::jean-francois.caron@ec.gc.ca::3c31ae67-c592-406e-ab93-834dc411be61" providerId="AD" clId="Web-{EDFAD3DF-B74C-BA38-2D33-8D30882174A8}" dt="2023-04-25T19:22:39.385" v="1"/>
          <ac:spMkLst>
            <pc:docMk/>
            <pc:sldMk cId="149638209" sldId="269"/>
            <ac:spMk id="13" creationId="{E1179830-85C2-C7DE-D557-7F753D27539A}"/>
          </ac:spMkLst>
        </pc:spChg>
      </pc:sldChg>
      <pc:sldChg chg="addSp modSp">
        <pc:chgData name="Caron,Jean-François (ECCC)" userId="S::jean-francois.caron@ec.gc.ca::3c31ae67-c592-406e-ab93-834dc411be61" providerId="AD" clId="Web-{EDFAD3DF-B74C-BA38-2D33-8D30882174A8}" dt="2023-04-25T19:44:16.367" v="96" actId="20577"/>
        <pc:sldMkLst>
          <pc:docMk/>
          <pc:sldMk cId="3920242443" sldId="389"/>
        </pc:sldMkLst>
        <pc:spChg chg="mod">
          <ac:chgData name="Caron,Jean-François (ECCC)" userId="S::jean-francois.caron@ec.gc.ca::3c31ae67-c592-406e-ab93-834dc411be61" providerId="AD" clId="Web-{EDFAD3DF-B74C-BA38-2D33-8D30882174A8}" dt="2023-04-25T19:44:16.367" v="96" actId="20577"/>
          <ac:spMkLst>
            <pc:docMk/>
            <pc:sldMk cId="3920242443" sldId="389"/>
            <ac:spMk id="3" creationId="{E731EC43-24AE-6CC5-6804-1D2293D66FB6}"/>
          </ac:spMkLst>
        </pc:spChg>
        <pc:spChg chg="add mod">
          <ac:chgData name="Caron,Jean-François (ECCC)" userId="S::jean-francois.caron@ec.gc.ca::3c31ae67-c592-406e-ab93-834dc411be61" providerId="AD" clId="Web-{EDFAD3DF-B74C-BA38-2D33-8D30882174A8}" dt="2023-04-25T19:42:05.631" v="58" actId="1076"/>
          <ac:spMkLst>
            <pc:docMk/>
            <pc:sldMk cId="3920242443" sldId="389"/>
            <ac:spMk id="4" creationId="{B290267B-D441-F437-4324-C83801F97C42}"/>
          </ac:spMkLst>
        </pc:spChg>
      </pc:sldChg>
    </pc:docChg>
  </pc:docChgLst>
  <pc:docChgLst>
    <pc:chgData name="Heilliette,Sylvain (il, lui | he, him) (ECCC)" userId="S::sylvain.heilliette@ec.gc.ca::fd5e6847-bc6c-4925-874b-df61956ee36d" providerId="AD" clId="Web-{A9A7693C-2065-4E4C-A401-C45B5631BF6C}"/>
    <pc:docChg chg="modSld">
      <pc:chgData name="Heilliette,Sylvain (il, lui | he, him) (ECCC)" userId="S::sylvain.heilliette@ec.gc.ca::fd5e6847-bc6c-4925-874b-df61956ee36d" providerId="AD" clId="Web-{A9A7693C-2065-4E4C-A401-C45B5631BF6C}" dt="2023-04-25T16:40:20.907" v="6" actId="20577"/>
      <pc:docMkLst>
        <pc:docMk/>
      </pc:docMkLst>
      <pc:sldChg chg="modSp">
        <pc:chgData name="Heilliette,Sylvain (il, lui | he, him) (ECCC)" userId="S::sylvain.heilliette@ec.gc.ca::fd5e6847-bc6c-4925-874b-df61956ee36d" providerId="AD" clId="Web-{A9A7693C-2065-4E4C-A401-C45B5631BF6C}" dt="2023-04-25T16:40:20.907" v="6" actId="20577"/>
        <pc:sldMkLst>
          <pc:docMk/>
          <pc:sldMk cId="4033606776" sldId="271"/>
        </pc:sldMkLst>
        <pc:spChg chg="mod">
          <ac:chgData name="Heilliette,Sylvain (il, lui | he, him) (ECCC)" userId="S::sylvain.heilliette@ec.gc.ca::fd5e6847-bc6c-4925-874b-df61956ee36d" providerId="AD" clId="Web-{A9A7693C-2065-4E4C-A401-C45B5631BF6C}" dt="2023-04-25T16:40:20.907" v="6" actId="20577"/>
          <ac:spMkLst>
            <pc:docMk/>
            <pc:sldMk cId="4033606776" sldId="271"/>
            <ac:spMk id="3" creationId="{EF07D904-38D8-997F-965C-9793F696C93F}"/>
          </ac:spMkLst>
        </pc:spChg>
      </pc:sldChg>
    </pc:docChg>
  </pc:docChgLst>
  <pc:docChgLst>
    <pc:chgData name="Reszka,Mateusz (ECCC)" userId="S::mateusz.reszka@ec.gc.ca::1576339b-b894-4d5c-940e-1a2b9851eda3" providerId="AD" clId="Web-{CC01D93E-EE65-4532-9BA7-A6CFAC508A58}"/>
    <pc:docChg chg="addSld delSld modSld">
      <pc:chgData name="Reszka,Mateusz (ECCC)" userId="S::mateusz.reszka@ec.gc.ca::1576339b-b894-4d5c-940e-1a2b9851eda3" providerId="AD" clId="Web-{CC01D93E-EE65-4532-9BA7-A6CFAC508A58}" dt="2023-04-21T17:42:50.805" v="10"/>
      <pc:docMkLst>
        <pc:docMk/>
      </pc:docMkLst>
      <pc:sldChg chg="addSp delSp modSp del">
        <pc:chgData name="Reszka,Mateusz (ECCC)" userId="S::mateusz.reszka@ec.gc.ca::1576339b-b894-4d5c-940e-1a2b9851eda3" providerId="AD" clId="Web-{CC01D93E-EE65-4532-9BA7-A6CFAC508A58}" dt="2023-04-21T17:42:18.914" v="6"/>
        <pc:sldMkLst>
          <pc:docMk/>
          <pc:sldMk cId="4132189324" sldId="272"/>
        </pc:sldMkLst>
        <pc:spChg chg="add del mod">
          <ac:chgData name="Reszka,Mateusz (ECCC)" userId="S::mateusz.reszka@ec.gc.ca::1576339b-b894-4d5c-940e-1a2b9851eda3" providerId="AD" clId="Web-{CC01D93E-EE65-4532-9BA7-A6CFAC508A58}" dt="2023-04-21T17:41:41.586" v="3"/>
          <ac:spMkLst>
            <pc:docMk/>
            <pc:sldMk cId="4132189324" sldId="272"/>
            <ac:spMk id="4" creationId="{CBFEB529-B4DD-58A9-9603-BEF6A6985324}"/>
          </ac:spMkLst>
        </pc:spChg>
      </pc:sldChg>
      <pc:sldChg chg="del">
        <pc:chgData name="Reszka,Mateusz (ECCC)" userId="S::mateusz.reszka@ec.gc.ca::1576339b-b894-4d5c-940e-1a2b9851eda3" providerId="AD" clId="Web-{CC01D93E-EE65-4532-9BA7-A6CFAC508A58}" dt="2023-04-21T17:41:53.321" v="4"/>
        <pc:sldMkLst>
          <pc:docMk/>
          <pc:sldMk cId="3963386265" sldId="275"/>
        </pc:sldMkLst>
      </pc:sldChg>
      <pc:sldChg chg="del">
        <pc:chgData name="Reszka,Mateusz (ECCC)" userId="S::mateusz.reszka@ec.gc.ca::1576339b-b894-4d5c-940e-1a2b9851eda3" providerId="AD" clId="Web-{CC01D93E-EE65-4532-9BA7-A6CFAC508A58}" dt="2023-04-21T17:42:24.649" v="7"/>
        <pc:sldMkLst>
          <pc:docMk/>
          <pc:sldMk cId="1335304935" sldId="402"/>
        </pc:sldMkLst>
      </pc:sldChg>
      <pc:sldChg chg="del">
        <pc:chgData name="Reszka,Mateusz (ECCC)" userId="S::mateusz.reszka@ec.gc.ca::1576339b-b894-4d5c-940e-1a2b9851eda3" providerId="AD" clId="Web-{CC01D93E-EE65-4532-9BA7-A6CFAC508A58}" dt="2023-04-21T17:42:40.883" v="9"/>
        <pc:sldMkLst>
          <pc:docMk/>
          <pc:sldMk cId="2654892226" sldId="408"/>
        </pc:sldMkLst>
      </pc:sldChg>
      <pc:sldChg chg="add">
        <pc:chgData name="Reszka,Mateusz (ECCC)" userId="S::mateusz.reszka@ec.gc.ca::1576339b-b894-4d5c-940e-1a2b9851eda3" providerId="AD" clId="Web-{CC01D93E-EE65-4532-9BA7-A6CFAC508A58}" dt="2023-04-21T17:42:02.758" v="5"/>
        <pc:sldMkLst>
          <pc:docMk/>
          <pc:sldMk cId="2902977557" sldId="420"/>
        </pc:sldMkLst>
      </pc:sldChg>
      <pc:sldChg chg="add">
        <pc:chgData name="Reszka,Mateusz (ECCC)" userId="S::mateusz.reszka@ec.gc.ca::1576339b-b894-4d5c-940e-1a2b9851eda3" providerId="AD" clId="Web-{CC01D93E-EE65-4532-9BA7-A6CFAC508A58}" dt="2023-04-21T17:42:32.852" v="8"/>
        <pc:sldMkLst>
          <pc:docMk/>
          <pc:sldMk cId="2076688408" sldId="421"/>
        </pc:sldMkLst>
      </pc:sldChg>
      <pc:sldChg chg="add">
        <pc:chgData name="Reszka,Mateusz (ECCC)" userId="S::mateusz.reszka@ec.gc.ca::1576339b-b894-4d5c-940e-1a2b9851eda3" providerId="AD" clId="Web-{CC01D93E-EE65-4532-9BA7-A6CFAC508A58}" dt="2023-04-21T17:42:50.805" v="10"/>
        <pc:sldMkLst>
          <pc:docMk/>
          <pc:sldMk cId="1210141991" sldId="422"/>
        </pc:sldMkLst>
      </pc:sldChg>
    </pc:docChg>
  </pc:docChgLst>
  <pc:docChgLst>
    <pc:chgData name="Caron,Jean-François (ECCC)" userId="S::jean-francois.caron@ec.gc.ca::3c31ae67-c592-406e-ab93-834dc411be61" providerId="AD" clId="Web-{5A597CF1-E5E6-C6FC-FD39-774351A81B65}"/>
    <pc:docChg chg="addSld modSld sldOrd">
      <pc:chgData name="Caron,Jean-François (ECCC)" userId="S::jean-francois.caron@ec.gc.ca::3c31ae67-c592-406e-ab93-834dc411be61" providerId="AD" clId="Web-{5A597CF1-E5E6-C6FC-FD39-774351A81B65}" dt="2023-04-21T16:10:26.568" v="123" actId="20577"/>
      <pc:docMkLst>
        <pc:docMk/>
      </pc:docMkLst>
      <pc:sldChg chg="addSp modSp">
        <pc:chgData name="Caron,Jean-François (ECCC)" userId="S::jean-francois.caron@ec.gc.ca::3c31ae67-c592-406e-ab93-834dc411be61" providerId="AD" clId="Web-{5A597CF1-E5E6-C6FC-FD39-774351A81B65}" dt="2023-04-21T16:08:05.116" v="102" actId="1076"/>
        <pc:sldMkLst>
          <pc:docMk/>
          <pc:sldMk cId="186915960" sldId="259"/>
        </pc:sldMkLst>
        <pc:spChg chg="mod">
          <ac:chgData name="Caron,Jean-François (ECCC)" userId="S::jean-francois.caron@ec.gc.ca::3c31ae67-c592-406e-ab93-834dc411be61" providerId="AD" clId="Web-{5A597CF1-E5E6-C6FC-FD39-774351A81B65}" dt="2023-04-21T16:07:27.210" v="97" actId="1076"/>
          <ac:spMkLst>
            <pc:docMk/>
            <pc:sldMk cId="186915960" sldId="259"/>
            <ac:spMk id="3" creationId="{1B1E159B-AABB-499C-077E-06B46F491AD5}"/>
          </ac:spMkLst>
        </pc:spChg>
        <pc:spChg chg="mod">
          <ac:chgData name="Caron,Jean-François (ECCC)" userId="S::jean-francois.caron@ec.gc.ca::3c31ae67-c592-406e-ab93-834dc411be61" providerId="AD" clId="Web-{5A597CF1-E5E6-C6FC-FD39-774351A81B65}" dt="2023-04-21T16:07:16.382" v="94" actId="1076"/>
          <ac:spMkLst>
            <pc:docMk/>
            <pc:sldMk cId="186915960" sldId="259"/>
            <ac:spMk id="4" creationId="{6D0F6B58-3545-5F6D-0E2C-4ABA4445D5C4}"/>
          </ac:spMkLst>
        </pc:spChg>
        <pc:spChg chg="add mod">
          <ac:chgData name="Caron,Jean-François (ECCC)" userId="S::jean-francois.caron@ec.gc.ca::3c31ae67-c592-406e-ab93-834dc411be61" providerId="AD" clId="Web-{5A597CF1-E5E6-C6FC-FD39-774351A81B65}" dt="2023-04-21T16:07:27.210" v="98" actId="1076"/>
          <ac:spMkLst>
            <pc:docMk/>
            <pc:sldMk cId="186915960" sldId="259"/>
            <ac:spMk id="7" creationId="{5A68AB23-EA41-67E5-2837-6B1C80094A85}"/>
          </ac:spMkLst>
        </pc:spChg>
        <pc:spChg chg="mod">
          <ac:chgData name="Caron,Jean-François (ECCC)" userId="S::jean-francois.caron@ec.gc.ca::3c31ae67-c592-406e-ab93-834dc411be61" providerId="AD" clId="Web-{5A597CF1-E5E6-C6FC-FD39-774351A81B65}" dt="2023-04-21T16:05:37.664" v="84" actId="14100"/>
          <ac:spMkLst>
            <pc:docMk/>
            <pc:sldMk cId="186915960" sldId="259"/>
            <ac:spMk id="11" creationId="{5780EC75-7E4E-4DE1-E89B-48FF124B52C4}"/>
          </ac:spMkLst>
        </pc:spChg>
        <pc:spChg chg="mod">
          <ac:chgData name="Caron,Jean-François (ECCC)" userId="S::jean-francois.caron@ec.gc.ca::3c31ae67-c592-406e-ab93-834dc411be61" providerId="AD" clId="Web-{5A597CF1-E5E6-C6FC-FD39-774351A81B65}" dt="2023-04-21T16:07:16.351" v="92" actId="1076"/>
          <ac:spMkLst>
            <pc:docMk/>
            <pc:sldMk cId="186915960" sldId="259"/>
            <ac:spMk id="14" creationId="{5CAF4684-7801-2F8A-0057-8D5D9DF5A084}"/>
          </ac:spMkLst>
        </pc:spChg>
        <pc:spChg chg="mod">
          <ac:chgData name="Caron,Jean-François (ECCC)" userId="S::jean-francois.caron@ec.gc.ca::3c31ae67-c592-406e-ab93-834dc411be61" providerId="AD" clId="Web-{5A597CF1-E5E6-C6FC-FD39-774351A81B65}" dt="2023-04-21T16:07:33.991" v="99" actId="1076"/>
          <ac:spMkLst>
            <pc:docMk/>
            <pc:sldMk cId="186915960" sldId="259"/>
            <ac:spMk id="16" creationId="{8A851E26-348E-B502-9919-17A06A88F06B}"/>
          </ac:spMkLst>
        </pc:spChg>
        <pc:graphicFrameChg chg="mod">
          <ac:chgData name="Caron,Jean-François (ECCC)" userId="S::jean-francois.caron@ec.gc.ca::3c31ae67-c592-406e-ab93-834dc411be61" providerId="AD" clId="Web-{5A597CF1-E5E6-C6FC-FD39-774351A81B65}" dt="2023-04-21T16:08:05.116" v="102" actId="1076"/>
          <ac:graphicFrameMkLst>
            <pc:docMk/>
            <pc:sldMk cId="186915960" sldId="259"/>
            <ac:graphicFrameMk id="5" creationId="{72ACBE82-01A7-05F3-5B21-0E90FCEE0CFB}"/>
          </ac:graphicFrameMkLst>
        </pc:graphicFrameChg>
      </pc:sldChg>
      <pc:sldChg chg="modSp">
        <pc:chgData name="Caron,Jean-François (ECCC)" userId="S::jean-francois.caron@ec.gc.ca::3c31ae67-c592-406e-ab93-834dc411be61" providerId="AD" clId="Web-{5A597CF1-E5E6-C6FC-FD39-774351A81B65}" dt="2023-04-21T16:08:14.335" v="103" actId="1076"/>
        <pc:sldMkLst>
          <pc:docMk/>
          <pc:sldMk cId="4158040345" sldId="262"/>
        </pc:sldMkLst>
        <pc:graphicFrameChg chg="mod">
          <ac:chgData name="Caron,Jean-François (ECCC)" userId="S::jean-francois.caron@ec.gc.ca::3c31ae67-c592-406e-ab93-834dc411be61" providerId="AD" clId="Web-{5A597CF1-E5E6-C6FC-FD39-774351A81B65}" dt="2023-04-21T16:08:14.335" v="103" actId="1076"/>
          <ac:graphicFrameMkLst>
            <pc:docMk/>
            <pc:sldMk cId="4158040345" sldId="262"/>
            <ac:graphicFrameMk id="5" creationId="{72ACBE82-01A7-05F3-5B21-0E90FCEE0CFB}"/>
          </ac:graphicFrameMkLst>
        </pc:graphicFrameChg>
      </pc:sldChg>
      <pc:sldChg chg="modSp">
        <pc:chgData name="Caron,Jean-François (ECCC)" userId="S::jean-francois.caron@ec.gc.ca::3c31ae67-c592-406e-ab93-834dc411be61" providerId="AD" clId="Web-{5A597CF1-E5E6-C6FC-FD39-774351A81B65}" dt="2023-04-21T16:08:46.428" v="112" actId="1076"/>
        <pc:sldMkLst>
          <pc:docMk/>
          <pc:sldMk cId="149638209" sldId="269"/>
        </pc:sldMkLst>
        <pc:spChg chg="mod">
          <ac:chgData name="Caron,Jean-François (ECCC)" userId="S::jean-francois.caron@ec.gc.ca::3c31ae67-c592-406e-ab93-834dc411be61" providerId="AD" clId="Web-{5A597CF1-E5E6-C6FC-FD39-774351A81B65}" dt="2023-04-21T16:08:33.538" v="111" actId="20577"/>
          <ac:spMkLst>
            <pc:docMk/>
            <pc:sldMk cId="149638209" sldId="269"/>
            <ac:spMk id="11" creationId="{5780EC75-7E4E-4DE1-E89B-48FF124B52C4}"/>
          </ac:spMkLst>
        </pc:spChg>
        <pc:graphicFrameChg chg="mod">
          <ac:chgData name="Caron,Jean-François (ECCC)" userId="S::jean-francois.caron@ec.gc.ca::3c31ae67-c592-406e-ab93-834dc411be61" providerId="AD" clId="Web-{5A597CF1-E5E6-C6FC-FD39-774351A81B65}" dt="2023-04-21T16:08:46.428" v="112" actId="1076"/>
          <ac:graphicFrameMkLst>
            <pc:docMk/>
            <pc:sldMk cId="149638209" sldId="269"/>
            <ac:graphicFrameMk id="5" creationId="{72ACBE82-01A7-05F3-5B21-0E90FCEE0CFB}"/>
          </ac:graphicFrameMkLst>
        </pc:graphicFrameChg>
      </pc:sldChg>
      <pc:sldChg chg="modSp">
        <pc:chgData name="Caron,Jean-François (ECCC)" userId="S::jean-francois.caron@ec.gc.ca::3c31ae67-c592-406e-ab93-834dc411be61" providerId="AD" clId="Web-{5A597CF1-E5E6-C6FC-FD39-774351A81B65}" dt="2023-04-21T16:07:58.101" v="101" actId="1076"/>
        <pc:sldMkLst>
          <pc:docMk/>
          <pc:sldMk cId="1873875386" sldId="270"/>
        </pc:sldMkLst>
        <pc:graphicFrameChg chg="mod">
          <ac:chgData name="Caron,Jean-François (ECCC)" userId="S::jean-francois.caron@ec.gc.ca::3c31ae67-c592-406e-ab93-834dc411be61" providerId="AD" clId="Web-{5A597CF1-E5E6-C6FC-FD39-774351A81B65}" dt="2023-04-21T16:07:58.101" v="101" actId="1076"/>
          <ac:graphicFrameMkLst>
            <pc:docMk/>
            <pc:sldMk cId="1873875386" sldId="270"/>
            <ac:graphicFrameMk id="5" creationId="{72ACBE82-01A7-05F3-5B21-0E90FCEE0CFB}"/>
          </ac:graphicFrameMkLst>
        </pc:graphicFrameChg>
      </pc:sldChg>
      <pc:sldChg chg="modSp add ord replId">
        <pc:chgData name="Caron,Jean-François (ECCC)" userId="S::jean-francois.caron@ec.gc.ca::3c31ae67-c592-406e-ab93-834dc411be61" providerId="AD" clId="Web-{5A597CF1-E5E6-C6FC-FD39-774351A81B65}" dt="2023-04-21T16:10:26.568" v="123" actId="20577"/>
        <pc:sldMkLst>
          <pc:docMk/>
          <pc:sldMk cId="78473881" sldId="409"/>
        </pc:sldMkLst>
        <pc:spChg chg="mod">
          <ac:chgData name="Caron,Jean-François (ECCC)" userId="S::jean-francois.caron@ec.gc.ca::3c31ae67-c592-406e-ab93-834dc411be61" providerId="AD" clId="Web-{5A597CF1-E5E6-C6FC-FD39-774351A81B65}" dt="2023-04-21T16:09:27.319" v="115" actId="20577"/>
          <ac:spMkLst>
            <pc:docMk/>
            <pc:sldMk cId="78473881" sldId="409"/>
            <ac:spMk id="2" creationId="{DE0B0FF6-2082-D86F-10B8-5C2247AA3A31}"/>
          </ac:spMkLst>
        </pc:spChg>
        <pc:spChg chg="mod">
          <ac:chgData name="Caron,Jean-François (ECCC)" userId="S::jean-francois.caron@ec.gc.ca::3c31ae67-c592-406e-ab93-834dc411be61" providerId="AD" clId="Web-{5A597CF1-E5E6-C6FC-FD39-774351A81B65}" dt="2023-04-21T16:10:26.568" v="123" actId="20577"/>
          <ac:spMkLst>
            <pc:docMk/>
            <pc:sldMk cId="78473881" sldId="409"/>
            <ac:spMk id="3" creationId="{E731EC43-24AE-6CC5-6804-1D2293D66FB6}"/>
          </ac:spMkLst>
        </pc:spChg>
      </pc:sldChg>
    </pc:docChg>
  </pc:docChgLst>
  <pc:docChgLst>
    <pc:chgData name="Rochon,Yves (ECCC)" userId="S::yves.rochon@ec.gc.ca::a510773b-1fd0-4407-a421-0737dc548a73" providerId="AD" clId="Web-{3C5C5EB9-2D26-A5FA-2A46-31E6059E23EC}"/>
    <pc:docChg chg="modSld">
      <pc:chgData name="Rochon,Yves (ECCC)" userId="S::yves.rochon@ec.gc.ca::a510773b-1fd0-4407-a421-0737dc548a73" providerId="AD" clId="Web-{3C5C5EB9-2D26-A5FA-2A46-31E6059E23EC}" dt="2023-04-25T18:53:30.866" v="75" actId="20577"/>
      <pc:docMkLst>
        <pc:docMk/>
      </pc:docMkLst>
      <pc:sldChg chg="modCm">
        <pc:chgData name="Rochon,Yves (ECCC)" userId="S::yves.rochon@ec.gc.ca::a510773b-1fd0-4407-a421-0737dc548a73" providerId="AD" clId="Web-{3C5C5EB9-2D26-A5FA-2A46-31E6059E23EC}" dt="2023-04-25T18:40:45.731" v="1"/>
        <pc:sldMkLst>
          <pc:docMk/>
          <pc:sldMk cId="149638209" sldId="26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Rochon,Yves (ECCC)" userId="S::yves.rochon@ec.gc.ca::a510773b-1fd0-4407-a421-0737dc548a73" providerId="AD" clId="Web-{3C5C5EB9-2D26-A5FA-2A46-31E6059E23EC}" dt="2023-04-25T18:40:45.731" v="1"/>
              <pc2:cmMkLst xmlns:pc2="http://schemas.microsoft.com/office/powerpoint/2019/9/main/command">
                <pc:docMk/>
                <pc:sldMk cId="149638209" sldId="269"/>
                <pc2:cmMk id="{E5DE7FBD-F268-4E2E-8C13-F9E1493CF5C1}"/>
              </pc2:cmMkLst>
              <pc226:cmRplyChg chg="add">
                <pc226:chgData name="Rochon,Yves (ECCC)" userId="S::yves.rochon@ec.gc.ca::a510773b-1fd0-4407-a421-0737dc548a73" providerId="AD" clId="Web-{3C5C5EB9-2D26-A5FA-2A46-31E6059E23EC}" dt="2023-04-25T18:40:45.731" v="1"/>
                <pc2:cmRplyMkLst xmlns:pc2="http://schemas.microsoft.com/office/powerpoint/2019/9/main/command">
                  <pc:docMk/>
                  <pc:sldMk cId="149638209" sldId="269"/>
                  <pc2:cmMk id="{E5DE7FBD-F268-4E2E-8C13-F9E1493CF5C1}"/>
                  <pc2:cmRplyMk id="{75FEBBAF-E6D6-4A38-B90E-E5FFBC817B70}"/>
                </pc2:cmRplyMkLst>
              </pc226:cmRplyChg>
              <pc226:cmRplyChg chg="add">
                <pc226:chgData name="Rochon,Yves (ECCC)" userId="S::yves.rochon@ec.gc.ca::a510773b-1fd0-4407-a421-0737dc548a73" providerId="AD" clId="Web-{3C5C5EB9-2D26-A5FA-2A46-31E6059E23EC}" dt="2023-04-25T18:40:01.464" v="0"/>
                <pc2:cmRplyMkLst xmlns:pc2="http://schemas.microsoft.com/office/powerpoint/2019/9/main/command">
                  <pc:docMk/>
                  <pc:sldMk cId="149638209" sldId="269"/>
                  <pc2:cmMk id="{E5DE7FBD-F268-4E2E-8C13-F9E1493CF5C1}"/>
                  <pc2:cmRplyMk id="{5BCD50FD-7F10-4965-AFC1-6D22E8A3DCD5}"/>
                </pc2:cmRplyMkLst>
              </pc226:cmRplyChg>
            </pc226:cmChg>
          </p:ext>
        </pc:extLst>
      </pc:sldChg>
      <pc:sldChg chg="modSp">
        <pc:chgData name="Rochon,Yves (ECCC)" userId="S::yves.rochon@ec.gc.ca::a510773b-1fd0-4407-a421-0737dc548a73" providerId="AD" clId="Web-{3C5C5EB9-2D26-A5FA-2A46-31E6059E23EC}" dt="2023-04-25T18:53:30.866" v="75" actId="20577"/>
        <pc:sldMkLst>
          <pc:docMk/>
          <pc:sldMk cId="651760870" sldId="463"/>
        </pc:sldMkLst>
        <pc:spChg chg="mod">
          <ac:chgData name="Rochon,Yves (ECCC)" userId="S::yves.rochon@ec.gc.ca::a510773b-1fd0-4407-a421-0737dc548a73" providerId="AD" clId="Web-{3C5C5EB9-2D26-A5FA-2A46-31E6059E23EC}" dt="2023-04-25T18:53:30.866" v="75" actId="20577"/>
          <ac:spMkLst>
            <pc:docMk/>
            <pc:sldMk cId="651760870" sldId="463"/>
            <ac:spMk id="6" creationId="{094742AE-A7D7-B018-0059-C509FDACE838}"/>
          </ac:spMkLst>
        </pc:spChg>
      </pc:sldChg>
    </pc:docChg>
  </pc:docChgLst>
  <pc:docChgLst>
    <pc:chgData name="Bani Shahabadi,Maziar (ECCC)" userId="S::maziar.banishahabadi@ec.gc.ca::260150ed-8f59-44be-9f43-c36b84c78195" providerId="AD" clId="Web-{F761E249-CA13-A3A0-9205-994A4EF42FD2}"/>
    <pc:docChg chg="modSld">
      <pc:chgData name="Bani Shahabadi,Maziar (ECCC)" userId="S::maziar.banishahabadi@ec.gc.ca::260150ed-8f59-44be-9f43-c36b84c78195" providerId="AD" clId="Web-{F761E249-CA13-A3A0-9205-994A4EF42FD2}" dt="2023-04-21T21:42:09.610" v="58" actId="1076"/>
      <pc:docMkLst>
        <pc:docMk/>
      </pc:docMkLst>
      <pc:sldChg chg="modSp">
        <pc:chgData name="Bani Shahabadi,Maziar (ECCC)" userId="S::maziar.banishahabadi@ec.gc.ca::260150ed-8f59-44be-9f43-c36b84c78195" providerId="AD" clId="Web-{F761E249-CA13-A3A0-9205-994A4EF42FD2}" dt="2023-04-21T21:42:09.610" v="58" actId="1076"/>
        <pc:sldMkLst>
          <pc:docMk/>
          <pc:sldMk cId="186915960" sldId="259"/>
        </pc:sldMkLst>
        <pc:spChg chg="mod">
          <ac:chgData name="Bani Shahabadi,Maziar (ECCC)" userId="S::maziar.banishahabadi@ec.gc.ca::260150ed-8f59-44be-9f43-c36b84c78195" providerId="AD" clId="Web-{F761E249-CA13-A3A0-9205-994A4EF42FD2}" dt="2023-04-21T21:41:50.360" v="55" actId="1076"/>
          <ac:spMkLst>
            <pc:docMk/>
            <pc:sldMk cId="186915960" sldId="259"/>
            <ac:spMk id="4" creationId="{6D0F6B58-3545-5F6D-0E2C-4ABA4445D5C4}"/>
          </ac:spMkLst>
        </pc:spChg>
        <pc:spChg chg="mod">
          <ac:chgData name="Bani Shahabadi,Maziar (ECCC)" userId="S::maziar.banishahabadi@ec.gc.ca::260150ed-8f59-44be-9f43-c36b84c78195" providerId="AD" clId="Web-{F761E249-CA13-A3A0-9205-994A4EF42FD2}" dt="2023-04-21T21:42:01.204" v="57" actId="1076"/>
          <ac:spMkLst>
            <pc:docMk/>
            <pc:sldMk cId="186915960" sldId="259"/>
            <ac:spMk id="7" creationId="{5A68AB23-EA41-67E5-2837-6B1C80094A85}"/>
          </ac:spMkLst>
        </pc:spChg>
        <pc:spChg chg="mod">
          <ac:chgData name="Bani Shahabadi,Maziar (ECCC)" userId="S::maziar.banishahabadi@ec.gc.ca::260150ed-8f59-44be-9f43-c36b84c78195" providerId="AD" clId="Web-{F761E249-CA13-A3A0-9205-994A4EF42FD2}" dt="2023-04-21T21:41:28.126" v="52" actId="20577"/>
          <ac:spMkLst>
            <pc:docMk/>
            <pc:sldMk cId="186915960" sldId="259"/>
            <ac:spMk id="11" creationId="{5780EC75-7E4E-4DE1-E89B-48FF124B52C4}"/>
          </ac:spMkLst>
        </pc:spChg>
        <pc:spChg chg="mod">
          <ac:chgData name="Bani Shahabadi,Maziar (ECCC)" userId="S::maziar.banishahabadi@ec.gc.ca::260150ed-8f59-44be-9f43-c36b84c78195" providerId="AD" clId="Web-{F761E249-CA13-A3A0-9205-994A4EF42FD2}" dt="2023-04-21T21:41:42.423" v="54" actId="1076"/>
          <ac:spMkLst>
            <pc:docMk/>
            <pc:sldMk cId="186915960" sldId="259"/>
            <ac:spMk id="12" creationId="{EDCD3B61-08D3-A6F3-4F79-59D51455485A}"/>
          </ac:spMkLst>
        </pc:spChg>
        <pc:spChg chg="mod">
          <ac:chgData name="Bani Shahabadi,Maziar (ECCC)" userId="S::maziar.banishahabadi@ec.gc.ca::260150ed-8f59-44be-9f43-c36b84c78195" providerId="AD" clId="Web-{F761E249-CA13-A3A0-9205-994A4EF42FD2}" dt="2023-04-21T21:41:57.751" v="56" actId="1076"/>
          <ac:spMkLst>
            <pc:docMk/>
            <pc:sldMk cId="186915960" sldId="259"/>
            <ac:spMk id="14" creationId="{5CAF4684-7801-2F8A-0057-8D5D9DF5A084}"/>
          </ac:spMkLst>
        </pc:spChg>
        <pc:spChg chg="mod">
          <ac:chgData name="Bani Shahabadi,Maziar (ECCC)" userId="S::maziar.banishahabadi@ec.gc.ca::260150ed-8f59-44be-9f43-c36b84c78195" providerId="AD" clId="Web-{F761E249-CA13-A3A0-9205-994A4EF42FD2}" dt="2023-04-21T21:42:09.610" v="58" actId="1076"/>
          <ac:spMkLst>
            <pc:docMk/>
            <pc:sldMk cId="186915960" sldId="259"/>
            <ac:spMk id="16" creationId="{8A851E26-348E-B502-9919-17A06A88F06B}"/>
          </ac:spMkLst>
        </pc:spChg>
      </pc:sldChg>
    </pc:docChg>
  </pc:docChgLst>
  <pc:docChgLst>
    <pc:chgData name="Caron,Jean-François (ECCC)" userId="S::jean-francois.caron@ec.gc.ca::3c31ae67-c592-406e-ab93-834dc411be61" providerId="AD" clId="Web-{D5C6A1E6-A9A4-A9E6-4A7B-6F6F0DD8FECD}"/>
    <pc:docChg chg="modSld">
      <pc:chgData name="Caron,Jean-François (ECCC)" userId="S::jean-francois.caron@ec.gc.ca::3c31ae67-c592-406e-ab93-834dc411be61" providerId="AD" clId="Web-{D5C6A1E6-A9A4-A9E6-4A7B-6F6F0DD8FECD}" dt="2023-04-21T16:03:47.785" v="331" actId="20577"/>
      <pc:docMkLst>
        <pc:docMk/>
      </pc:docMkLst>
      <pc:sldChg chg="modSp">
        <pc:chgData name="Caron,Jean-François (ECCC)" userId="S::jean-francois.caron@ec.gc.ca::3c31ae67-c592-406e-ab93-834dc411be61" providerId="AD" clId="Web-{D5C6A1E6-A9A4-A9E6-4A7B-6F6F0DD8FECD}" dt="2023-04-21T16:03:47.785" v="331" actId="20577"/>
        <pc:sldMkLst>
          <pc:docMk/>
          <pc:sldMk cId="186915960" sldId="259"/>
        </pc:sldMkLst>
        <pc:spChg chg="mod">
          <ac:chgData name="Caron,Jean-François (ECCC)" userId="S::jean-francois.caron@ec.gc.ca::3c31ae67-c592-406e-ab93-834dc411be61" providerId="AD" clId="Web-{D5C6A1E6-A9A4-A9E6-4A7B-6F6F0DD8FECD}" dt="2023-04-21T15:57:27.904" v="123" actId="20577"/>
          <ac:spMkLst>
            <pc:docMk/>
            <pc:sldMk cId="186915960" sldId="259"/>
            <ac:spMk id="6" creationId="{FF9B3F68-EAE8-F565-AC24-D85FFCFDAA79}"/>
          </ac:spMkLst>
        </pc:spChg>
        <pc:spChg chg="mod">
          <ac:chgData name="Caron,Jean-François (ECCC)" userId="S::jean-francois.caron@ec.gc.ca::3c31ae67-c592-406e-ab93-834dc411be61" providerId="AD" clId="Web-{D5C6A1E6-A9A4-A9E6-4A7B-6F6F0DD8FECD}" dt="2023-04-21T16:03:47.785" v="331" actId="20577"/>
          <ac:spMkLst>
            <pc:docMk/>
            <pc:sldMk cId="186915960" sldId="259"/>
            <ac:spMk id="11" creationId="{5780EC75-7E4E-4DE1-E89B-48FF124B52C4}"/>
          </ac:spMkLst>
        </pc:spChg>
      </pc:sldChg>
      <pc:sldChg chg="addSp modSp">
        <pc:chgData name="Caron,Jean-François (ECCC)" userId="S::jean-francois.caron@ec.gc.ca::3c31ae67-c592-406e-ab93-834dc411be61" providerId="AD" clId="Web-{D5C6A1E6-A9A4-A9E6-4A7B-6F6F0DD8FECD}" dt="2023-04-21T16:01:01.298" v="263" actId="20577"/>
        <pc:sldMkLst>
          <pc:docMk/>
          <pc:sldMk cId="4158040345" sldId="262"/>
        </pc:sldMkLst>
        <pc:spChg chg="mod">
          <ac:chgData name="Caron,Jean-François (ECCC)" userId="S::jean-francois.caron@ec.gc.ca::3c31ae67-c592-406e-ab93-834dc411be61" providerId="AD" clId="Web-{D5C6A1E6-A9A4-A9E6-4A7B-6F6F0DD8FECD}" dt="2023-04-21T15:53:32.556" v="0" actId="1076"/>
          <ac:spMkLst>
            <pc:docMk/>
            <pc:sldMk cId="4158040345" sldId="262"/>
            <ac:spMk id="7" creationId="{880D045F-627A-6C73-208F-8FB9B9FFA17B}"/>
          </ac:spMkLst>
        </pc:spChg>
        <pc:spChg chg="mod">
          <ac:chgData name="Caron,Jean-François (ECCC)" userId="S::jean-francois.caron@ec.gc.ca::3c31ae67-c592-406e-ab93-834dc411be61" providerId="AD" clId="Web-{D5C6A1E6-A9A4-A9E6-4A7B-6F6F0DD8FECD}" dt="2023-04-21T16:01:01.298" v="263" actId="20577"/>
          <ac:spMkLst>
            <pc:docMk/>
            <pc:sldMk cId="4158040345" sldId="262"/>
            <ac:spMk id="8" creationId="{804D89AD-76EF-1015-C9C9-54AA6AD4552E}"/>
          </ac:spMkLst>
        </pc:spChg>
        <pc:spChg chg="add mod">
          <ac:chgData name="Caron,Jean-François (ECCC)" userId="S::jean-francois.caron@ec.gc.ca::3c31ae67-c592-406e-ab93-834dc411be61" providerId="AD" clId="Web-{D5C6A1E6-A9A4-A9E6-4A7B-6F6F0DD8FECD}" dt="2023-04-21T15:55:59.621" v="79" actId="1076"/>
          <ac:spMkLst>
            <pc:docMk/>
            <pc:sldMk cId="4158040345" sldId="262"/>
            <ac:spMk id="9" creationId="{342A7B4B-9638-588E-F6D6-4F12BF7C3327}"/>
          </ac:spMkLst>
        </pc:spChg>
        <pc:spChg chg="mod">
          <ac:chgData name="Caron,Jean-François (ECCC)" userId="S::jean-francois.caron@ec.gc.ca::3c31ae67-c592-406e-ab93-834dc411be61" providerId="AD" clId="Web-{D5C6A1E6-A9A4-A9E6-4A7B-6F6F0DD8FECD}" dt="2023-04-21T15:55:55.277" v="78" actId="1076"/>
          <ac:spMkLst>
            <pc:docMk/>
            <pc:sldMk cId="4158040345" sldId="262"/>
            <ac:spMk id="10" creationId="{7D48CDC6-6857-441C-05B5-DC1F26AF4907}"/>
          </ac:spMkLst>
        </pc:spChg>
      </pc:sldChg>
      <pc:sldChg chg="addSp modSp">
        <pc:chgData name="Caron,Jean-François (ECCC)" userId="S::jean-francois.caron@ec.gc.ca::3c31ae67-c592-406e-ab93-834dc411be61" providerId="AD" clId="Web-{D5C6A1E6-A9A4-A9E6-4A7B-6F6F0DD8FECD}" dt="2023-04-21T16:02:42.596" v="308" actId="20577"/>
        <pc:sldMkLst>
          <pc:docMk/>
          <pc:sldMk cId="149638209" sldId="269"/>
        </pc:sldMkLst>
        <pc:spChg chg="add mod">
          <ac:chgData name="Caron,Jean-François (ECCC)" userId="S::jean-francois.caron@ec.gc.ca::3c31ae67-c592-406e-ab93-834dc411be61" providerId="AD" clId="Web-{D5C6A1E6-A9A4-A9E6-4A7B-6F6F0DD8FECD}" dt="2023-04-21T16:00:12.828" v="251" actId="20577"/>
          <ac:spMkLst>
            <pc:docMk/>
            <pc:sldMk cId="149638209" sldId="269"/>
            <ac:spMk id="3" creationId="{1B961B7D-9853-367A-AA0C-25220DBBE70A}"/>
          </ac:spMkLst>
        </pc:spChg>
        <pc:spChg chg="add mod">
          <ac:chgData name="Caron,Jean-François (ECCC)" userId="S::jean-francois.caron@ec.gc.ca::3c31ae67-c592-406e-ab93-834dc411be61" providerId="AD" clId="Web-{D5C6A1E6-A9A4-A9E6-4A7B-6F6F0DD8FECD}" dt="2023-04-21T16:00:27.532" v="253" actId="1076"/>
          <ac:spMkLst>
            <pc:docMk/>
            <pc:sldMk cId="149638209" sldId="269"/>
            <ac:spMk id="9" creationId="{D9A047D7-B23C-C612-C95A-56B4C7521067}"/>
          </ac:spMkLst>
        </pc:spChg>
        <pc:spChg chg="mod">
          <ac:chgData name="Caron,Jean-François (ECCC)" userId="S::jean-francois.caron@ec.gc.ca::3c31ae67-c592-406e-ab93-834dc411be61" providerId="AD" clId="Web-{D5C6A1E6-A9A4-A9E6-4A7B-6F6F0DD8FECD}" dt="2023-04-21T16:02:42.596" v="308" actId="20577"/>
          <ac:spMkLst>
            <pc:docMk/>
            <pc:sldMk cId="149638209" sldId="269"/>
            <ac:spMk id="11" creationId="{5780EC75-7E4E-4DE1-E89B-48FF124B52C4}"/>
          </ac:spMkLst>
        </pc:spChg>
      </pc:sldChg>
    </pc:docChg>
  </pc:docChgLst>
  <pc:docChgLst>
    <pc:chgData name="Caron,Jean-François (ECCC)" userId="S::jean-francois.caron@ec.gc.ca::3c31ae67-c592-406e-ab93-834dc411be61" providerId="AD" clId="Web-{13934037-6EDE-D32E-999B-077F590A0F37}"/>
    <pc:docChg chg="mod modSld">
      <pc:chgData name="Caron,Jean-François (ECCC)" userId="S::jean-francois.caron@ec.gc.ca::3c31ae67-c592-406e-ab93-834dc411be61" providerId="AD" clId="Web-{13934037-6EDE-D32E-999B-077F590A0F37}" dt="2023-04-24T18:04:23.777" v="226"/>
      <pc:docMkLst>
        <pc:docMk/>
      </pc:docMkLst>
      <pc:sldChg chg="addSp delSp modSp">
        <pc:chgData name="Caron,Jean-François (ECCC)" userId="S::jean-francois.caron@ec.gc.ca::3c31ae67-c592-406e-ab93-834dc411be61" providerId="AD" clId="Web-{13934037-6EDE-D32E-999B-077F590A0F37}" dt="2023-04-24T17:56:16.801" v="221" actId="20577"/>
        <pc:sldMkLst>
          <pc:docMk/>
          <pc:sldMk cId="0" sldId="256"/>
        </pc:sldMkLst>
        <pc:spChg chg="mod">
          <ac:chgData name="Caron,Jean-François (ECCC)" userId="S::jean-francois.caron@ec.gc.ca::3c31ae67-c592-406e-ab93-834dc411be61" providerId="AD" clId="Web-{13934037-6EDE-D32E-999B-077F590A0F37}" dt="2023-04-24T17:54:47.800" v="182" actId="20577"/>
          <ac:spMkLst>
            <pc:docMk/>
            <pc:sldMk cId="0" sldId="256"/>
            <ac:spMk id="3" creationId="{93A74ADC-D016-683A-F23C-B90D5A6DCB1E}"/>
          </ac:spMkLst>
        </pc:spChg>
        <pc:spChg chg="mod">
          <ac:chgData name="Caron,Jean-François (ECCC)" userId="S::jean-francois.caron@ec.gc.ca::3c31ae67-c592-406e-ab93-834dc411be61" providerId="AD" clId="Web-{13934037-6EDE-D32E-999B-077F590A0F37}" dt="2023-04-24T17:56:16.801" v="221" actId="20577"/>
          <ac:spMkLst>
            <pc:docMk/>
            <pc:sldMk cId="0" sldId="256"/>
            <ac:spMk id="4" creationId="{0E4658CF-C869-8B26-874C-B5E951580A24}"/>
          </ac:spMkLst>
        </pc:spChg>
        <pc:picChg chg="add del mod">
          <ac:chgData name="Caron,Jean-François (ECCC)" userId="S::jean-francois.caron@ec.gc.ca::3c31ae67-c592-406e-ab93-834dc411be61" providerId="AD" clId="Web-{13934037-6EDE-D32E-999B-077F590A0F37}" dt="2023-04-24T17:52:24.767" v="136"/>
          <ac:picMkLst>
            <pc:docMk/>
            <pc:sldMk cId="0" sldId="256"/>
            <ac:picMk id="2" creationId="{1F637450-7833-A413-2AD2-281ECE10F735}"/>
          </ac:picMkLst>
        </pc:picChg>
      </pc:sldChg>
      <pc:sldChg chg="addCm">
        <pc:chgData name="Caron,Jean-François (ECCC)" userId="S::jean-francois.caron@ec.gc.ca::3c31ae67-c592-406e-ab93-834dc411be61" providerId="AD" clId="Web-{13934037-6EDE-D32E-999B-077F590A0F37}" dt="2023-04-24T18:04:23.777" v="226"/>
        <pc:sldMkLst>
          <pc:docMk/>
          <pc:sldMk cId="1698933551" sldId="26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Caron,Jean-François (ECCC)" userId="S::jean-francois.caron@ec.gc.ca::3c31ae67-c592-406e-ab93-834dc411be61" providerId="AD" clId="Web-{13934037-6EDE-D32E-999B-077F590A0F37}" dt="2023-04-24T18:04:23.777" v="226"/>
              <pc2:cmMkLst xmlns:pc2="http://schemas.microsoft.com/office/powerpoint/2019/9/main/command">
                <pc:docMk/>
                <pc:sldMk cId="1698933551" sldId="263"/>
                <pc2:cmMk id="{D3278C27-886D-41E0-84C5-01AC0A11F948}"/>
              </pc2:cmMkLst>
            </pc226:cmChg>
          </p:ext>
        </pc:extLst>
      </pc:sldChg>
      <pc:sldChg chg="addCm">
        <pc:chgData name="Caron,Jean-François (ECCC)" userId="S::jean-francois.caron@ec.gc.ca::3c31ae67-c592-406e-ab93-834dc411be61" providerId="AD" clId="Web-{13934037-6EDE-D32E-999B-077F590A0F37}" dt="2023-04-24T18:03:47.495" v="225"/>
        <pc:sldMkLst>
          <pc:docMk/>
          <pc:sldMk cId="149638209" sldId="26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Caron,Jean-François (ECCC)" userId="S::jean-francois.caron@ec.gc.ca::3c31ae67-c592-406e-ab93-834dc411be61" providerId="AD" clId="Web-{13934037-6EDE-D32E-999B-077F590A0F37}" dt="2023-04-24T18:03:47.495" v="225"/>
              <pc2:cmMkLst xmlns:pc2="http://schemas.microsoft.com/office/powerpoint/2019/9/main/command">
                <pc:docMk/>
                <pc:sldMk cId="149638209" sldId="269"/>
                <pc2:cmMk id="{E5DE7FBD-F268-4E2E-8C13-F9E1493CF5C1}"/>
              </pc2:cmMkLst>
            </pc226:cmChg>
          </p:ext>
        </pc:extLst>
      </pc:sldChg>
      <pc:sldChg chg="modSp">
        <pc:chgData name="Caron,Jean-François (ECCC)" userId="S::jean-francois.caron@ec.gc.ca::3c31ae67-c592-406e-ab93-834dc411be61" providerId="AD" clId="Web-{13934037-6EDE-D32E-999B-077F590A0F37}" dt="2023-04-24T17:59:19.960" v="223" actId="20577"/>
        <pc:sldMkLst>
          <pc:docMk/>
          <pc:sldMk cId="3539800130" sldId="412"/>
        </pc:sldMkLst>
        <pc:spChg chg="mod">
          <ac:chgData name="Caron,Jean-François (ECCC)" userId="S::jean-francois.caron@ec.gc.ca::3c31ae67-c592-406e-ab93-834dc411be61" providerId="AD" clId="Web-{13934037-6EDE-D32E-999B-077F590A0F37}" dt="2023-04-24T17:59:19.960" v="223" actId="20577"/>
          <ac:spMkLst>
            <pc:docMk/>
            <pc:sldMk cId="3539800130" sldId="412"/>
            <ac:spMk id="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08960D-8515-4CE9-AC13-FDA7042E11A5}" type="datetimeFigureOut">
              <a:t>13/10/2023</a:t>
            </a:fld>
            <a:endParaRPr lang="fr-CA"/>
          </a:p>
        </p:txBody>
      </p:sp>
      <p:sp>
        <p:nvSpPr>
          <p:cNvPr id="4" name="Espace réservé de l'image de diapositiv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CC7D1D-6707-4DB1-B632-5311FBAC8EAE}" type="slidenum"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69152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533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9554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5293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209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9322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5297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2020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010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27448" y="1412776"/>
            <a:ext cx="10657184" cy="1470025"/>
          </a:xfrm>
        </p:spPr>
        <p:txBody>
          <a:bodyPr/>
          <a:lstStyle>
            <a:lvl1pPr algn="l"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4221" y="2883049"/>
            <a:ext cx="6041899" cy="2778199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1384" y="6356351"/>
            <a:ext cx="2844800" cy="365125"/>
          </a:xfrm>
        </p:spPr>
        <p:txBody>
          <a:bodyPr/>
          <a:lstStyle/>
          <a:p>
            <a:fld id="{6F037ADB-4FB9-482D-A1A4-E1F489B212F5}" type="datetimeFigureOut">
              <a:rPr lang="en-US" smtClean="0"/>
              <a:t>10/13/2023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37ADB-4FB9-482D-A1A4-E1F489B212F5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37ADB-4FB9-482D-A1A4-E1F489B212F5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ext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4800" y="326311"/>
            <a:ext cx="10417957" cy="687895"/>
          </a:xfrm>
        </p:spPr>
        <p:txBody>
          <a:bodyPr>
            <a:normAutofit/>
          </a:bodyPr>
          <a:lstStyle>
            <a:lvl1pPr algn="l">
              <a:defRPr sz="2100" b="1" i="0">
                <a:solidFill>
                  <a:srgbClr val="DF642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/>
          </p:nvPr>
        </p:nvSpPr>
        <p:spPr>
          <a:xfrm>
            <a:off x="844553" y="1878537"/>
            <a:ext cx="10418233" cy="3959225"/>
          </a:xfrm>
        </p:spPr>
        <p:txBody>
          <a:bodyPr/>
          <a:lstStyle>
            <a:lvl1pPr marL="257175" marR="0" indent="-257175" algn="l" defTabSz="342900" rtl="0" eaLnBrk="1" fontAlgn="auto" latinLnBrk="0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>
                <a:srgbClr val="DF6421"/>
              </a:buClr>
              <a:buSzTx/>
              <a:buFont typeface="Arial"/>
              <a:buChar char="•"/>
              <a:tabLst/>
              <a:defRPr sz="1350" baseline="0"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5"/>
          </p:nvPr>
        </p:nvSpPr>
        <p:spPr>
          <a:xfrm>
            <a:off x="844551" y="1032430"/>
            <a:ext cx="8293100" cy="503237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67655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37ADB-4FB9-482D-A1A4-E1F489B212F5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37ADB-4FB9-482D-A1A4-E1F489B212F5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37ADB-4FB9-482D-A1A4-E1F489B212F5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37ADB-4FB9-482D-A1A4-E1F489B212F5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37ADB-4FB9-482D-A1A4-E1F489B212F5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37ADB-4FB9-482D-A1A4-E1F489B212F5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37ADB-4FB9-482D-A1A4-E1F489B212F5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89717" y="4800600"/>
            <a:ext cx="7315200" cy="566738"/>
          </a:xfr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37ADB-4FB9-482D-A1A4-E1F489B212F5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37ADB-4FB9-482D-A1A4-E1F489B212F5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84AB2-A68C-446D-B258-F807154688F9}" type="slidenum">
              <a:rPr lang="en-US" smtClean="0"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cap="all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7" Type="http://schemas.openxmlformats.org/officeDocument/2006/relationships/image" Target="../media/image2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gif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gif"/><Relationship Id="rId5" Type="http://schemas.openxmlformats.org/officeDocument/2006/relationships/image" Target="../media/image24.gif"/><Relationship Id="rId4" Type="http://schemas.openxmlformats.org/officeDocument/2006/relationships/image" Target="../media/image23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gif"/><Relationship Id="rId5" Type="http://schemas.openxmlformats.org/officeDocument/2006/relationships/image" Target="../media/image29.gif"/><Relationship Id="rId4" Type="http://schemas.openxmlformats.org/officeDocument/2006/relationships/image" Target="../media/image28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gif"/><Relationship Id="rId5" Type="http://schemas.openxmlformats.org/officeDocument/2006/relationships/image" Target="../media/image33.gif"/><Relationship Id="rId4" Type="http://schemas.openxmlformats.org/officeDocument/2006/relationships/image" Target="../media/image3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3A74ADC-D016-683A-F23C-B90D5A6DCB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5586" y="1641766"/>
            <a:ext cx="10386988" cy="1968404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chemeClr val="bg1">
                    <a:lumMod val="50000"/>
                  </a:schemeClr>
                </a:solidFill>
              </a:rPr>
              <a:t>Farewell hybrid covariances:</a:t>
            </a:r>
            <a:br>
              <a:rPr lang="en-US" sz="32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3200" dirty="0"/>
              <a:t>Moving to fully ensemble-derived background-error covariances for NWP at ECCC</a:t>
            </a:r>
            <a:endParaRPr lang="en-US" sz="3200" dirty="0">
              <a:cs typeface="Arial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E4658CF-C869-8B26-874C-B5E951580A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8258" y="4300526"/>
            <a:ext cx="6381407" cy="196840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CA" sz="2400" dirty="0">
                <a:cs typeface="Arial"/>
              </a:rPr>
              <a:t>Jean-François Caron &amp; Mark Buehner</a:t>
            </a:r>
            <a:endParaRPr lang="fr-FR" sz="2400" dirty="0">
              <a:cs typeface="Arial"/>
            </a:endParaRPr>
          </a:p>
          <a:p>
            <a:endParaRPr lang="en-US" sz="1800" dirty="0">
              <a:cs typeface="Arial"/>
            </a:endParaRPr>
          </a:p>
          <a:p>
            <a:endParaRPr lang="en-US" sz="1800" dirty="0">
              <a:cs typeface="Arial"/>
            </a:endParaRPr>
          </a:p>
          <a:p>
            <a:r>
              <a:rPr lang="en-US" sz="2000" dirty="0">
                <a:cs typeface="Arial"/>
              </a:rPr>
              <a:t>9</a:t>
            </a:r>
            <a:r>
              <a:rPr lang="en-US" sz="2000" baseline="30000" dirty="0">
                <a:cs typeface="Arial"/>
              </a:rPr>
              <a:t>th</a:t>
            </a:r>
            <a:r>
              <a:rPr lang="en-US" sz="2000" dirty="0">
                <a:cs typeface="Arial"/>
              </a:rPr>
              <a:t> ISDA, Bologna, Italy</a:t>
            </a:r>
            <a:endParaRPr lang="en-US" sz="2000" dirty="0"/>
          </a:p>
          <a:p>
            <a:r>
              <a:rPr lang="en-US" sz="1800" dirty="0"/>
              <a:t>16 October 2023</a:t>
            </a:r>
            <a:endParaRPr lang="en-US" sz="1800" dirty="0"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3051056" y="2132856"/>
            <a:ext cx="5853256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dirty="0">
                <a:solidFill>
                  <a:schemeClr val="bg1"/>
                </a:solidFill>
                <a:latin typeface="Century Gothic" panose="020B0502020202020204" pitchFamily="34" charset="0"/>
              </a:rPr>
              <a:t>Winter 2020 – </a:t>
            </a:r>
            <a:r>
              <a:rPr lang="fr-CA" b="1" dirty="0">
                <a:solidFill>
                  <a:schemeClr val="bg1"/>
                </a:solidFill>
                <a:latin typeface="Century Gothic" panose="020B0502020202020204" pitchFamily="34" charset="0"/>
              </a:rPr>
              <a:t>2.5 </a:t>
            </a:r>
            <a:r>
              <a:rPr lang="fr-CA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months</a:t>
            </a:r>
            <a:endParaRPr lang="fr-CA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609600" y="1527175"/>
            <a:ext cx="10742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Temperature STDE differences for 24h forecasts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833" y="2709293"/>
            <a:ext cx="5029200" cy="335280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268" y="2708920"/>
            <a:ext cx="5029200" cy="3352800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1817798" y="5445224"/>
            <a:ext cx="3329621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A" dirty="0">
                <a:solidFill>
                  <a:srgbClr val="FF0000"/>
                </a:solidFill>
              </a:rPr>
              <a:t>100% B</a:t>
            </a:r>
            <a:r>
              <a:rPr lang="fr-CA" baseline="-25000" dirty="0">
                <a:solidFill>
                  <a:srgbClr val="FF0000"/>
                </a:solidFill>
              </a:rPr>
              <a:t>ens</a:t>
            </a:r>
            <a:r>
              <a:rPr lang="fr-CA" dirty="0">
                <a:solidFill>
                  <a:srgbClr val="FF0000"/>
                </a:solidFill>
              </a:rPr>
              <a:t> </a:t>
            </a:r>
            <a:r>
              <a:rPr lang="fr-CA" dirty="0" err="1">
                <a:solidFill>
                  <a:srgbClr val="FF0000"/>
                </a:solidFill>
              </a:rPr>
              <a:t>with</a:t>
            </a:r>
            <a:r>
              <a:rPr lang="fr-CA" dirty="0">
                <a:solidFill>
                  <a:srgbClr val="FF0000"/>
                </a:solidFill>
              </a:rPr>
              <a:t> </a:t>
            </a:r>
            <a:r>
              <a:rPr lang="fr-CA" dirty="0" err="1">
                <a:solidFill>
                  <a:srgbClr val="FF0000"/>
                </a:solidFill>
              </a:rPr>
              <a:t>legacy</a:t>
            </a:r>
            <a:r>
              <a:rPr lang="fr-CA" dirty="0">
                <a:solidFill>
                  <a:srgbClr val="FF0000"/>
                </a:solidFill>
              </a:rPr>
              <a:t> </a:t>
            </a:r>
            <a:r>
              <a:rPr lang="fr-CA" dirty="0" err="1">
                <a:solidFill>
                  <a:srgbClr val="FF0000"/>
                </a:solidFill>
              </a:rPr>
              <a:t>tapering</a:t>
            </a:r>
            <a:r>
              <a:rPr lang="fr-CA" dirty="0">
                <a:solidFill>
                  <a:srgbClr val="FF0000"/>
                </a:solidFill>
              </a:rPr>
              <a:t> </a:t>
            </a:r>
            <a:r>
              <a:rPr lang="fr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vs </a:t>
            </a:r>
            <a:r>
              <a:rPr lang="fr-CA" dirty="0">
                <a:solidFill>
                  <a:srgbClr val="0070C0"/>
                </a:solidFill>
              </a:rPr>
              <a:t>IC-3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6619010" y="5458640"/>
            <a:ext cx="3418605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rgbClr val="FF0000"/>
                </a:solidFill>
              </a:rPr>
              <a:t>100% B</a:t>
            </a:r>
            <a:r>
              <a:rPr lang="en-CA" baseline="-25000" dirty="0">
                <a:solidFill>
                  <a:srgbClr val="FF0000"/>
                </a:solidFill>
              </a:rPr>
              <a:t>ens</a:t>
            </a:r>
            <a:r>
              <a:rPr lang="en-CA" dirty="0">
                <a:solidFill>
                  <a:srgbClr val="FF0000"/>
                </a:solidFill>
              </a:rPr>
              <a:t> with reduce tapering </a:t>
            </a:r>
            <a:r>
              <a:rPr lang="en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vs </a:t>
            </a:r>
            <a:r>
              <a:rPr lang="en-CA" dirty="0">
                <a:solidFill>
                  <a:srgbClr val="0070C0"/>
                </a:solidFill>
              </a:rPr>
              <a:t>IC-3</a:t>
            </a:r>
            <a:r>
              <a:rPr lang="en-CA" dirty="0"/>
              <a:t> 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87444115-B2DD-624A-EF1F-E1F12D8EE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pPr algn="ctr"/>
            <a:r>
              <a:rPr lang="fr-CA" dirty="0" err="1"/>
              <a:t>Reduce</a:t>
            </a:r>
            <a:r>
              <a:rPr lang="fr-CA" dirty="0"/>
              <a:t> </a:t>
            </a:r>
            <a:r>
              <a:rPr lang="fr-CA" dirty="0" err="1"/>
              <a:t>tapering</a:t>
            </a:r>
            <a:r>
              <a:rPr lang="fr-CA" dirty="0"/>
              <a:t> </a:t>
            </a:r>
            <a:r>
              <a:rPr lang="fr-CA" dirty="0" err="1"/>
              <a:t>near</a:t>
            </a:r>
            <a:r>
              <a:rPr lang="fr-CA" dirty="0"/>
              <a:t> the </a:t>
            </a:r>
            <a:r>
              <a:rPr lang="fr-CA" dirty="0" err="1"/>
              <a:t>lid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116027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>
            <a:extLst>
              <a:ext uri="{FF2B5EF4-FFF2-40B4-BE49-F238E27FC236}">
                <a16:creationId xmlns:a16="http://schemas.microsoft.com/office/drawing/2014/main" id="{F0A2DEA7-2C77-4777-C327-37630EBD47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6"/>
          <a:stretch/>
        </p:blipFill>
        <p:spPr>
          <a:xfrm>
            <a:off x="8331077" y="2037240"/>
            <a:ext cx="2771643" cy="4496562"/>
          </a:xfrm>
          <a:prstGeom prst="rect">
            <a:avLst/>
          </a:prstGeom>
        </p:spPr>
      </p:pic>
      <p:sp>
        <p:nvSpPr>
          <p:cNvPr id="5" name="Titre 4">
            <a:extLst>
              <a:ext uri="{FF2B5EF4-FFF2-40B4-BE49-F238E27FC236}">
                <a16:creationId xmlns:a16="http://schemas.microsoft.com/office/drawing/2014/main" id="{7B3D7010-E1A4-7175-1946-2AA5F34E9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Leveraging ensemble improvements</a:t>
            </a:r>
            <a:endParaRPr lang="fr-CA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E9D3A7B-8927-8D45-1C69-A7D09D8A595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6"/>
          <a:stretch/>
        </p:blipFill>
        <p:spPr>
          <a:xfrm>
            <a:off x="5112914" y="2034864"/>
            <a:ext cx="2771643" cy="4496562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A8654A05-1CA4-06DB-5DA2-FCE54A4937FE}"/>
              </a:ext>
            </a:extLst>
          </p:cNvPr>
          <p:cNvSpPr txBox="1"/>
          <p:nvPr/>
        </p:nvSpPr>
        <p:spPr>
          <a:xfrm>
            <a:off x="2276312" y="4632134"/>
            <a:ext cx="2468880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chemeClr val="bg1"/>
                </a:solidFill>
                <a:latin typeface="Century Gothic" panose="020B0502020202020204" pitchFamily="34" charset="0"/>
              </a:rPr>
              <a:t>Winter 2020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8140460-BB1F-4462-1276-8B6FFDDD0C75}"/>
              </a:ext>
            </a:extLst>
          </p:cNvPr>
          <p:cNvSpPr txBox="1"/>
          <p:nvPr/>
        </p:nvSpPr>
        <p:spPr>
          <a:xfrm>
            <a:off x="5065640" y="1417638"/>
            <a:ext cx="2771643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A" dirty="0">
                <a:solidFill>
                  <a:srgbClr val="FF0000"/>
                </a:solidFill>
              </a:rPr>
              <a:t>OPS </a:t>
            </a:r>
            <a:r>
              <a:rPr lang="fr-CA" dirty="0" err="1">
                <a:solidFill>
                  <a:srgbClr val="FF0000"/>
                </a:solidFill>
              </a:rPr>
              <a:t>pre</a:t>
            </a:r>
            <a:r>
              <a:rPr lang="fr-CA" dirty="0">
                <a:solidFill>
                  <a:srgbClr val="FF0000"/>
                </a:solidFill>
              </a:rPr>
              <a:t> 2021 &amp; </a:t>
            </a:r>
            <a:r>
              <a:rPr lang="fr-CA" dirty="0" err="1">
                <a:solidFill>
                  <a:srgbClr val="FF0000"/>
                </a:solidFill>
              </a:rPr>
              <a:t>newEns</a:t>
            </a:r>
            <a:endParaRPr lang="fr-CA" dirty="0">
              <a:solidFill>
                <a:srgbClr val="FF0000"/>
              </a:solidFill>
            </a:endParaRPr>
          </a:p>
          <a:p>
            <a:pPr algn="ctr"/>
            <a:r>
              <a:rPr lang="fr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vs</a:t>
            </a:r>
          </a:p>
          <a:p>
            <a:pPr algn="ctr"/>
            <a:r>
              <a:rPr lang="fr-CA" dirty="0">
                <a:solidFill>
                  <a:srgbClr val="0070C0"/>
                </a:solidFill>
              </a:rPr>
              <a:t>OPS </a:t>
            </a:r>
            <a:r>
              <a:rPr lang="fr-CA" dirty="0" err="1">
                <a:solidFill>
                  <a:srgbClr val="0070C0"/>
                </a:solidFill>
              </a:rPr>
              <a:t>pre</a:t>
            </a:r>
            <a:r>
              <a:rPr lang="fr-CA" dirty="0">
                <a:solidFill>
                  <a:srgbClr val="0070C0"/>
                </a:solidFill>
              </a:rPr>
              <a:t> 2021 &amp; </a:t>
            </a:r>
            <a:r>
              <a:rPr lang="fr-CA" dirty="0" err="1">
                <a:solidFill>
                  <a:srgbClr val="0070C0"/>
                </a:solidFill>
              </a:rPr>
              <a:t>oldEns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0F3B2C7-6350-AD50-53EC-C810B8FFBB1B}"/>
              </a:ext>
            </a:extLst>
          </p:cNvPr>
          <p:cNvSpPr txBox="1"/>
          <p:nvPr/>
        </p:nvSpPr>
        <p:spPr>
          <a:xfrm>
            <a:off x="8223084" y="1425693"/>
            <a:ext cx="3008426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A" dirty="0">
                <a:solidFill>
                  <a:srgbClr val="FF0000"/>
                </a:solidFill>
              </a:rPr>
              <a:t>OPS </a:t>
            </a:r>
            <a:r>
              <a:rPr lang="fr-CA" dirty="0" err="1">
                <a:solidFill>
                  <a:srgbClr val="FF0000"/>
                </a:solidFill>
              </a:rPr>
              <a:t>since</a:t>
            </a:r>
            <a:r>
              <a:rPr lang="fr-CA" dirty="0">
                <a:solidFill>
                  <a:srgbClr val="FF0000"/>
                </a:solidFill>
              </a:rPr>
              <a:t> 2021 &amp; </a:t>
            </a:r>
            <a:r>
              <a:rPr lang="fr-CA" dirty="0" err="1">
                <a:solidFill>
                  <a:srgbClr val="FF0000"/>
                </a:solidFill>
              </a:rPr>
              <a:t>newEns</a:t>
            </a:r>
            <a:endParaRPr lang="fr-CA" dirty="0">
              <a:solidFill>
                <a:srgbClr val="FF0000"/>
              </a:solidFill>
            </a:endParaRPr>
          </a:p>
          <a:p>
            <a:pPr algn="ctr"/>
            <a:r>
              <a:rPr lang="fr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vs</a:t>
            </a:r>
          </a:p>
          <a:p>
            <a:pPr algn="ctr"/>
            <a:r>
              <a:rPr lang="fr-CA" dirty="0">
                <a:solidFill>
                  <a:srgbClr val="0070C0"/>
                </a:solidFill>
              </a:rPr>
              <a:t>OPS </a:t>
            </a:r>
            <a:r>
              <a:rPr lang="fr-CA" dirty="0" err="1">
                <a:solidFill>
                  <a:srgbClr val="0070C0"/>
                </a:solidFill>
              </a:rPr>
              <a:t>since</a:t>
            </a:r>
            <a:r>
              <a:rPr lang="fr-CA" dirty="0">
                <a:solidFill>
                  <a:srgbClr val="0070C0"/>
                </a:solidFill>
              </a:rPr>
              <a:t> 2021 &amp; </a:t>
            </a:r>
            <a:r>
              <a:rPr lang="fr-CA" dirty="0" err="1">
                <a:solidFill>
                  <a:srgbClr val="0070C0"/>
                </a:solidFill>
              </a:rPr>
              <a:t>oldEns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06C09565-31FA-D83F-B651-19DBD497B9F3}"/>
              </a:ext>
            </a:extLst>
          </p:cNvPr>
          <p:cNvSpPr txBox="1"/>
          <p:nvPr/>
        </p:nvSpPr>
        <p:spPr>
          <a:xfrm>
            <a:off x="575798" y="2054785"/>
            <a:ext cx="418499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400" dirty="0"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CA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elying more on ensemble-derived covariances amplifies the positive impacts when the background ensemble generation strategy is improved</a:t>
            </a:r>
            <a:endParaRPr lang="fr-CA" sz="2400" dirty="0"/>
          </a:p>
        </p:txBody>
      </p:sp>
    </p:spTree>
    <p:extLst>
      <p:ext uri="{BB962C8B-B14F-4D97-AF65-F5344CB8AC3E}">
        <p14:creationId xmlns:p14="http://schemas.microsoft.com/office/powerpoint/2010/main" val="19061310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05245" y="1484785"/>
            <a:ext cx="108377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defTabSz="685800">
              <a:buFont typeface="Symbol" panose="05050102010706020507" pitchFamily="18" charset="2"/>
              <a:buChar char=""/>
            </a:pPr>
            <a:r>
              <a:rPr lang="en-CA" sz="2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revisited the hybrid-gain approach after introducing SDL and purely ensemble-derived covariances in the </a:t>
            </a:r>
            <a:r>
              <a:rPr lang="en-CA" sz="2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EnVar</a:t>
            </a:r>
            <a:r>
              <a:rPr lang="en-CA" sz="2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used in our global ensemble system.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au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25393195"/>
                  </p:ext>
                </p:extLst>
              </p:nvPr>
            </p:nvGraphicFramePr>
            <p:xfrm>
              <a:off x="2153562" y="2501101"/>
              <a:ext cx="4446494" cy="577025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4446494">
                      <a:extLst>
                        <a:ext uri="{9D8B030D-6E8A-4147-A177-3AD203B41FA5}">
                          <a16:colId xmlns:a16="http://schemas.microsoft.com/office/drawing/2014/main" val="812038016"/>
                        </a:ext>
                      </a:extLst>
                    </a:gridCol>
                  </a:tblGrid>
                  <a:tr h="474584"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8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  <m:sub>
                                    <m:r>
                                      <a:rPr lang="en-US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hyb</m:t>
                                    </m:r>
                                  </m:sub>
                                  <m:sup>
                                    <m:r>
                                      <a:rPr lang="en-US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sup>
                                </m:sSubSup>
                                <m:r>
                                  <a:rPr lang="en-US" sz="18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Sup>
                                  <m:sSubSupPr>
                                    <m:ctrlPr>
                                      <a:rPr lang="en-US" sz="18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  <m:sub>
                                    <m:r>
                                      <a:rPr lang="en-US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fr-CA" sz="1800" b="0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LETKF</m:t>
                                    </m:r>
                                  </m:sub>
                                  <m:sup>
                                    <m:r>
                                      <a:rPr lang="en-US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sup>
                                </m:sSubSup>
                                <m:r>
                                  <a:rPr lang="fr-CA" sz="1800" b="1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18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  <m:r>
                                  <a:rPr lang="fr-CA" sz="1800" b="1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d>
                                  <m:dPr>
                                    <m:ctrlPr>
                                      <a:rPr lang="fr-CA" sz="1800" b="1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n-US" sz="180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18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𝐱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sz="18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EnVar</m:t>
                                        </m:r>
                                      </m:sub>
                                      <m:sup>
                                        <m:r>
                                          <a:rPr lang="en-US" sz="18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sup>
                                    </m:sSubSup>
                                    <m:r>
                                      <a:rPr lang="fr-CA" sz="1800" b="1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fr-CA" sz="1800" b="1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en-US" sz="18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sSubSup>
                                          <m:sSubSupPr>
                                            <m:ctrlPr>
                                              <a:rPr lang="en-US" sz="1800" i="1" smtClea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sz="18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𝐱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  <m:r>
                                              <a:rPr lang="fr-CA" sz="1800" b="1" i="0" smtClea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fr-CA" sz="1800" b="0" i="0" smtClea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LETKF</m:t>
                                            </m:r>
                                          </m:sub>
                                          <m:sup>
                                            <m:r>
                                              <a:rPr lang="en-US" sz="18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sup>
                                        </m:sSubSup>
                                      </m:e>
                                    </m:acc>
                                  </m:e>
                                </m:d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9390833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au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25393195"/>
                  </p:ext>
                </p:extLst>
              </p:nvPr>
            </p:nvGraphicFramePr>
            <p:xfrm>
              <a:off x="2153562" y="2501101"/>
              <a:ext cx="4446494" cy="577025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4446494">
                      <a:extLst>
                        <a:ext uri="{9D8B030D-6E8A-4147-A177-3AD203B41FA5}">
                          <a16:colId xmlns:a16="http://schemas.microsoft.com/office/drawing/2014/main" val="812038016"/>
                        </a:ext>
                      </a:extLst>
                    </a:gridCol>
                  </a:tblGrid>
                  <a:tr h="577025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51435" marR="51435" marT="0" marB="0" anchor="ctr">
                        <a:blipFill>
                          <a:blip r:embed="rId2"/>
                          <a:stretch>
                            <a:fillRect l="-137" t="-1053" r="-548" b="-52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9390833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Rectangle 6"/>
          <p:cNvSpPr/>
          <p:nvPr/>
        </p:nvSpPr>
        <p:spPr>
          <a:xfrm>
            <a:off x="1343472" y="3268653"/>
            <a:ext cx="52565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US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𝛾</a:t>
            </a:r>
            <a:r>
              <a:rPr lang="en-US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  <a:ea typeface="Times New Roman" panose="02020603050405020304" pitchFamily="18" charset="0"/>
              </a:rPr>
              <a:t>= 1 : the analyses are centered on the EnVar analysis</a:t>
            </a:r>
          </a:p>
          <a:p>
            <a:pPr defTabSz="685800"/>
            <a:r>
              <a:rPr lang="en-US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𝛾</a:t>
            </a:r>
            <a:r>
              <a:rPr lang="en-US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  <a:ea typeface="Times New Roman" panose="02020603050405020304" pitchFamily="18" charset="0"/>
              </a:rPr>
              <a:t>= 0 : no </a:t>
            </a:r>
            <a:r>
              <a:rPr lang="en-US" sz="16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  <a:ea typeface="Times New Roman" panose="02020603050405020304" pitchFamily="18" charset="0"/>
              </a:rPr>
              <a:t>recentering</a:t>
            </a:r>
            <a:r>
              <a:rPr lang="en-US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  <a:ea typeface="Times New Roman" panose="02020603050405020304" pitchFamily="18" charset="0"/>
              </a:rPr>
              <a:t> takes places</a:t>
            </a:r>
            <a:endParaRPr lang="en-US" sz="1600" dirty="0">
              <a:solidFill>
                <a:prstClr val="black">
                  <a:lumMod val="50000"/>
                  <a:lumOff val="50000"/>
                </a:prstClr>
              </a:solidFill>
              <a:latin typeface="Arial"/>
            </a:endParaRPr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0640246"/>
              </p:ext>
            </p:extLst>
          </p:nvPr>
        </p:nvGraphicFramePr>
        <p:xfrm>
          <a:off x="6708068" y="2519102"/>
          <a:ext cx="2250250" cy="134112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865522">
                  <a:extLst>
                    <a:ext uri="{9D8B030D-6E8A-4147-A177-3AD203B41FA5}">
                      <a16:colId xmlns:a16="http://schemas.microsoft.com/office/drawing/2014/main" val="948959086"/>
                    </a:ext>
                  </a:extLst>
                </a:gridCol>
                <a:gridCol w="1384728">
                  <a:extLst>
                    <a:ext uri="{9D8B030D-6E8A-4147-A177-3AD203B41FA5}">
                      <a16:colId xmlns:a16="http://schemas.microsoft.com/office/drawing/2014/main" val="107828543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fr-CA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GEPS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r-CA" sz="1400" b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𝛾</a:t>
                      </a:r>
                      <a:endParaRPr lang="en-US" sz="14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8464725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fr-CA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</a:t>
                      </a:r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82207053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fr-CA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[0,1]</a:t>
                      </a:r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472788035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fr-CA" sz="1400" b="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  <a:endParaRPr lang="en-US" sz="1400" b="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400" b="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 &lt; 50 hPa</a:t>
                      </a:r>
                    </a:p>
                    <a:p>
                      <a:pPr algn="ctr"/>
                      <a:r>
                        <a:rPr lang="fr-CA" sz="1400" b="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0.75 &gt; 100 hPa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31687460"/>
                  </a:ext>
                </a:extLst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405245" y="4239091"/>
            <a:ext cx="10557164" cy="1874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defTabSz="685800">
              <a:lnSpc>
                <a:spcPct val="90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en-CA" sz="2000" dirty="0">
                <a:solidFill>
                  <a:prstClr val="black"/>
                </a:solidFill>
                <a:latin typeface="Arial"/>
              </a:rPr>
              <a:t>It is unclear why hybrid-gain has still a positive impact (especially in the stratosphere) given the limitations in the current LETKF:</a:t>
            </a:r>
          </a:p>
          <a:p>
            <a:pPr marL="1028700" lvl="2" indent="-342900" defTabSz="685800">
              <a:lnSpc>
                <a:spcPct val="90000"/>
              </a:lnSpc>
              <a:spcBef>
                <a:spcPts val="600"/>
              </a:spcBef>
              <a:buFont typeface="+mj-lt"/>
              <a:buAutoNum type="alphaLcParenR"/>
            </a:pPr>
            <a:r>
              <a:rPr lang="en-CA" dirty="0">
                <a:solidFill>
                  <a:prstClr val="black"/>
                </a:solidFill>
                <a:latin typeface="Arial"/>
              </a:rPr>
              <a:t>The LETKF algorithm treats radiances as local observations rather than integrated ones as in the </a:t>
            </a:r>
            <a:r>
              <a:rPr lang="en-CA" dirty="0" err="1">
                <a:solidFill>
                  <a:prstClr val="black"/>
                </a:solidFill>
                <a:latin typeface="Arial"/>
              </a:rPr>
              <a:t>EnVar</a:t>
            </a:r>
            <a:endParaRPr lang="en-CA" dirty="0">
              <a:solidFill>
                <a:prstClr val="black"/>
              </a:solidFill>
              <a:latin typeface="Arial"/>
            </a:endParaRPr>
          </a:p>
          <a:p>
            <a:pPr marL="1028700" lvl="2" indent="-342900" defTabSz="685800">
              <a:lnSpc>
                <a:spcPct val="90000"/>
              </a:lnSpc>
              <a:spcBef>
                <a:spcPts val="600"/>
              </a:spcBef>
              <a:buFont typeface="+mj-lt"/>
              <a:buAutoNum type="alphaLcParenR"/>
            </a:pPr>
            <a:r>
              <a:rPr lang="en-CA" dirty="0">
                <a:solidFill>
                  <a:prstClr val="black"/>
                </a:solidFill>
                <a:latin typeface="Arial"/>
              </a:rPr>
              <a:t>The LETKF assimilates less radiances than the </a:t>
            </a:r>
            <a:r>
              <a:rPr lang="en-CA" dirty="0" err="1">
                <a:solidFill>
                  <a:prstClr val="black"/>
                </a:solidFill>
                <a:latin typeface="Arial"/>
              </a:rPr>
              <a:t>EnVar</a:t>
            </a:r>
            <a:endParaRPr lang="en-CA" dirty="0">
              <a:solidFill>
                <a:prstClr val="black"/>
              </a:solidFill>
              <a:latin typeface="Arial"/>
            </a:endParaRPr>
          </a:p>
          <a:p>
            <a:pPr marL="1028700" lvl="2" indent="-342900" defTabSz="685800">
              <a:lnSpc>
                <a:spcPct val="90000"/>
              </a:lnSpc>
              <a:spcBef>
                <a:spcPts val="600"/>
              </a:spcBef>
              <a:buFont typeface="+mj-lt"/>
              <a:buAutoNum type="alphaLcParenR"/>
            </a:pPr>
            <a:r>
              <a:rPr lang="en-CA" dirty="0">
                <a:solidFill>
                  <a:prstClr val="black"/>
                </a:solidFill>
                <a:latin typeface="Arial"/>
              </a:rPr>
              <a:t>The absence of SDL in the LETKF</a:t>
            </a:r>
          </a:p>
        </p:txBody>
      </p:sp>
      <p:sp>
        <p:nvSpPr>
          <p:cNvPr id="13" name="Pentagone 12"/>
          <p:cNvSpPr/>
          <p:nvPr/>
        </p:nvSpPr>
        <p:spPr>
          <a:xfrm flipH="1">
            <a:off x="8958318" y="3319151"/>
            <a:ext cx="1674186" cy="527268"/>
          </a:xfrm>
          <a:prstGeom prst="homePlat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228348" y="3349975"/>
            <a:ext cx="12961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/>
            <a:r>
              <a:rPr lang="en-CA" sz="1200" dirty="0">
                <a:solidFill>
                  <a:prstClr val="white"/>
                </a:solidFill>
                <a:latin typeface="Arial"/>
              </a:rPr>
              <a:t>New optimal coefficients</a:t>
            </a:r>
            <a:endParaRPr lang="en-CA" sz="1200" baseline="-25000" dirty="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6144" y="5749473"/>
            <a:ext cx="1950311" cy="1098423"/>
          </a:xfrm>
          <a:prstGeom prst="rect">
            <a:avLst/>
          </a:prstGeom>
        </p:spPr>
      </p:pic>
      <p:sp>
        <p:nvSpPr>
          <p:cNvPr id="6" name="Titre 5">
            <a:extLst>
              <a:ext uri="{FF2B5EF4-FFF2-40B4-BE49-F238E27FC236}">
                <a16:creationId xmlns:a16="http://schemas.microsoft.com/office/drawing/2014/main" id="{03B561B1-8A53-56FC-1506-3E06C5DA2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Hybrid-gain approach in EPS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838974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Summary and conclusions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3989766" y="2510898"/>
            <a:ext cx="3929806" cy="32403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kumimoji="1" lang="en-CA" sz="1350">
              <a:solidFill>
                <a:prstClr val="black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9600" y="2387346"/>
            <a:ext cx="10972800" cy="103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685800">
              <a:lnSpc>
                <a:spcPct val="85000"/>
              </a:lnSpc>
              <a:spcBef>
                <a:spcPts val="225"/>
              </a:spcBef>
              <a:spcAft>
                <a:spcPts val="450"/>
              </a:spcAft>
              <a:buClr>
                <a:srgbClr val="FF0000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CA" sz="2400" kern="0" dirty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All three NWP systems relying on 4DEnVar at ECCC (GDPS, GEPS and HRDPS) will be using fully ensemble-derived background-error covariances from 2024, bringing many benefits: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98867" y="3465996"/>
            <a:ext cx="94141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CA" dirty="0">
                <a:solidFill>
                  <a:prstClr val="black"/>
                </a:solidFill>
                <a:latin typeface="Arial"/>
              </a:rPr>
              <a:t>Reduces the maintenance burden of our systems. Tuning and adapting </a:t>
            </a:r>
            <a:r>
              <a:rPr lang="en-CA" b="1" dirty="0">
                <a:solidFill>
                  <a:prstClr val="black"/>
                </a:solidFill>
                <a:latin typeface="Arial"/>
              </a:rPr>
              <a:t>B</a:t>
            </a:r>
            <a:r>
              <a:rPr lang="en-CA" baseline="-25000" dirty="0">
                <a:solidFill>
                  <a:prstClr val="black"/>
                </a:solidFill>
                <a:latin typeface="Arial"/>
              </a:rPr>
              <a:t>nmc</a:t>
            </a:r>
            <a:r>
              <a:rPr lang="en-CA" dirty="0">
                <a:solidFill>
                  <a:prstClr val="black"/>
                </a:solidFill>
                <a:latin typeface="Arial"/>
              </a:rPr>
              <a:t> for system changes is/was not straightforward.</a:t>
            </a: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CA" dirty="0">
                <a:solidFill>
                  <a:prstClr val="black"/>
                </a:solidFill>
                <a:latin typeface="Arial"/>
              </a:rPr>
              <a:t>Maximise the forecasts improvements when upgrading the ensemble system.</a:t>
            </a: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CA" dirty="0">
                <a:solidFill>
                  <a:prstClr val="black"/>
                </a:solidFill>
                <a:latin typeface="Arial"/>
              </a:rPr>
              <a:t>Facilitates the extension of the analysis step to hydrometeors and other highly flow-dependent variables.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38B32BE-AC80-7EFA-203C-692A8EA4D7BE}"/>
              </a:ext>
            </a:extLst>
          </p:cNvPr>
          <p:cNvSpPr/>
          <p:nvPr/>
        </p:nvSpPr>
        <p:spPr>
          <a:xfrm>
            <a:off x="606135" y="5345291"/>
            <a:ext cx="10972800" cy="72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685800">
              <a:lnSpc>
                <a:spcPct val="85000"/>
              </a:lnSpc>
              <a:spcBef>
                <a:spcPts val="225"/>
              </a:spcBef>
              <a:spcAft>
                <a:spcPts val="450"/>
              </a:spcAft>
              <a:buClr>
                <a:srgbClr val="FF0000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CA" sz="2400" kern="0" dirty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However, SDL on its own is not sufficient to move away from hybrid-gain in our global EPS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476F24C-02CB-DB76-D348-74A3E460F6FB}"/>
              </a:ext>
            </a:extLst>
          </p:cNvPr>
          <p:cNvSpPr/>
          <p:nvPr/>
        </p:nvSpPr>
        <p:spPr>
          <a:xfrm>
            <a:off x="619989" y="1500655"/>
            <a:ext cx="10740736" cy="72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685800">
              <a:lnSpc>
                <a:spcPct val="85000"/>
              </a:lnSpc>
              <a:spcBef>
                <a:spcPts val="225"/>
              </a:spcBef>
              <a:spcAft>
                <a:spcPts val="450"/>
              </a:spcAft>
              <a:buClr>
                <a:srgbClr val="FF0000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CA" sz="2400" kern="0" dirty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Implementing the SDL formulation of Buehner and </a:t>
            </a:r>
            <a:r>
              <a:rPr lang="en-CA" sz="2400" kern="0" dirty="0" err="1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Shlyaeva</a:t>
            </a:r>
            <a:r>
              <a:rPr lang="en-CA" sz="2400" kern="0" dirty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 (2015) in our 4DEnVar scheme </a:t>
            </a:r>
            <a:r>
              <a:rPr lang="en-US" sz="2400" kern="0" dirty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eliminated any benefit from including static covariances</a:t>
            </a:r>
            <a:endParaRPr lang="en-CA" sz="2400" kern="0" dirty="0">
              <a:solidFill>
                <a:prstClr val="black">
                  <a:lumMod val="50000"/>
                  <a:lumOff val="50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62531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3536536"/>
              </p:ext>
            </p:extLst>
          </p:nvPr>
        </p:nvGraphicFramePr>
        <p:xfrm>
          <a:off x="7093901" y="3153302"/>
          <a:ext cx="3855621" cy="180920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852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52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52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3067">
                <a:tc>
                  <a:txBody>
                    <a:bodyPr/>
                    <a:lstStyle/>
                    <a:p>
                      <a:r>
                        <a:rPr lang="en-CA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hLoc</a:t>
                      </a:r>
                      <a:r>
                        <a:rPr lang="en-CA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CA" sz="1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small</a:t>
                      </a:r>
                    </a:p>
                    <a:p>
                      <a:r>
                        <a:rPr lang="en-CA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vLoc</a:t>
                      </a:r>
                      <a:r>
                        <a:rPr lang="en-CA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CA" sz="140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large</a:t>
                      </a:r>
                    </a:p>
                  </a:txBody>
                  <a:tcPr marL="56455" marR="56455" marT="28228" marB="282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hLoc</a:t>
                      </a:r>
                      <a:r>
                        <a:rPr lang="en-CA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CA" sz="14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medium</a:t>
                      </a:r>
                    </a:p>
                    <a:p>
                      <a:r>
                        <a:rPr lang="en-CA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vLoc</a:t>
                      </a:r>
                      <a:r>
                        <a:rPr lang="en-CA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CA" sz="140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large</a:t>
                      </a:r>
                    </a:p>
                  </a:txBody>
                  <a:tcPr marL="56455" marR="56455" marT="28228" marB="282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hLoc</a:t>
                      </a:r>
                      <a:r>
                        <a:rPr lang="en-CA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CA" sz="140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large</a:t>
                      </a:r>
                    </a:p>
                    <a:p>
                      <a:r>
                        <a:rPr lang="en-CA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vLoc</a:t>
                      </a:r>
                      <a:r>
                        <a:rPr lang="en-CA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CA" sz="140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large</a:t>
                      </a:r>
                    </a:p>
                  </a:txBody>
                  <a:tcPr marL="56455" marR="56455" marT="28228" marB="282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3067">
                <a:tc>
                  <a:txBody>
                    <a:bodyPr/>
                    <a:lstStyle/>
                    <a:p>
                      <a:r>
                        <a:rPr lang="en-CA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hLoc</a:t>
                      </a:r>
                      <a:r>
                        <a:rPr lang="en-CA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CA" sz="1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small</a:t>
                      </a:r>
                    </a:p>
                    <a:p>
                      <a:r>
                        <a:rPr lang="en-CA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vLoc</a:t>
                      </a:r>
                      <a:r>
                        <a:rPr lang="en-CA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CA" sz="14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medium</a:t>
                      </a:r>
                    </a:p>
                  </a:txBody>
                  <a:tcPr marL="56455" marR="56455" marT="28228" marB="282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hLoc</a:t>
                      </a:r>
                      <a:r>
                        <a:rPr lang="en-CA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CA" sz="14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medium</a:t>
                      </a:r>
                    </a:p>
                    <a:p>
                      <a:r>
                        <a:rPr lang="en-CA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vLoc</a:t>
                      </a:r>
                      <a:r>
                        <a:rPr lang="en-CA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CA" sz="14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medium</a:t>
                      </a:r>
                    </a:p>
                  </a:txBody>
                  <a:tcPr marL="56455" marR="56455" marT="28228" marB="282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hLoc</a:t>
                      </a:r>
                      <a:r>
                        <a:rPr lang="en-CA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CA" sz="140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large</a:t>
                      </a:r>
                    </a:p>
                    <a:p>
                      <a:r>
                        <a:rPr lang="en-CA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vLoc</a:t>
                      </a:r>
                      <a:r>
                        <a:rPr lang="en-CA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CA" sz="14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medium</a:t>
                      </a:r>
                    </a:p>
                  </a:txBody>
                  <a:tcPr marL="56455" marR="56455" marT="28228" marB="282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3067">
                <a:tc>
                  <a:txBody>
                    <a:bodyPr/>
                    <a:lstStyle/>
                    <a:p>
                      <a:r>
                        <a:rPr lang="en-CA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hLoc</a:t>
                      </a:r>
                      <a:r>
                        <a:rPr lang="en-CA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CA" sz="1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small</a:t>
                      </a:r>
                    </a:p>
                    <a:p>
                      <a:r>
                        <a:rPr lang="en-CA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vLoc</a:t>
                      </a:r>
                      <a:r>
                        <a:rPr lang="en-CA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CA" sz="1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small</a:t>
                      </a:r>
                    </a:p>
                  </a:txBody>
                  <a:tcPr marL="56455" marR="56455" marT="28228" marB="282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hLoc</a:t>
                      </a:r>
                      <a:r>
                        <a:rPr lang="en-CA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CA" sz="14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medium</a:t>
                      </a:r>
                    </a:p>
                    <a:p>
                      <a:r>
                        <a:rPr lang="en-CA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vLoc</a:t>
                      </a:r>
                      <a:r>
                        <a:rPr lang="en-CA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CA" sz="1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small</a:t>
                      </a:r>
                    </a:p>
                  </a:txBody>
                  <a:tcPr marL="56455" marR="56455" marT="28228" marB="282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hLoc</a:t>
                      </a:r>
                      <a:r>
                        <a:rPr lang="en-CA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CA" sz="140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large</a:t>
                      </a:r>
                    </a:p>
                    <a:p>
                      <a:r>
                        <a:rPr lang="en-CA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vLoc</a:t>
                      </a:r>
                      <a:r>
                        <a:rPr lang="en-CA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CA" sz="1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small</a:t>
                      </a:r>
                    </a:p>
                  </a:txBody>
                  <a:tcPr marL="56455" marR="56455" marT="28228" marB="282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Flèche droite 7"/>
          <p:cNvSpPr/>
          <p:nvPr/>
        </p:nvSpPr>
        <p:spPr bwMode="auto">
          <a:xfrm>
            <a:off x="7687968" y="5070513"/>
            <a:ext cx="1836204" cy="270030"/>
          </a:xfrm>
          <a:prstGeom prst="rightArrow">
            <a:avLst>
              <a:gd name="adj1" fmla="val 50000"/>
              <a:gd name="adj2" fmla="val 115070"/>
            </a:avLst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kumimoji="1" lang="en-CA" sz="1600">
              <a:solidFill>
                <a:prstClr val="black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" name="Flèche droite 12"/>
          <p:cNvSpPr/>
          <p:nvPr/>
        </p:nvSpPr>
        <p:spPr bwMode="auto">
          <a:xfrm rot="16200000">
            <a:off x="5824761" y="3909384"/>
            <a:ext cx="1836204" cy="270030"/>
          </a:xfrm>
          <a:prstGeom prst="rightArrow">
            <a:avLst>
              <a:gd name="adj1" fmla="val 50000"/>
              <a:gd name="adj2" fmla="val 115070"/>
            </a:avLst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kumimoji="1" lang="en-CA" sz="1600">
              <a:solidFill>
                <a:prstClr val="black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7147908" y="5325734"/>
            <a:ext cx="28083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CA" sz="1200" dirty="0">
                <a:solidFill>
                  <a:prstClr val="black"/>
                </a:solidFill>
                <a:latin typeface="Arial"/>
              </a:rPr>
              <a:t>Horizontal scale</a:t>
            </a:r>
          </a:p>
        </p:txBody>
      </p:sp>
      <p:sp>
        <p:nvSpPr>
          <p:cNvPr id="16" name="ZoneTexte 15"/>
          <p:cNvSpPr txBox="1"/>
          <p:nvPr/>
        </p:nvSpPr>
        <p:spPr>
          <a:xfrm rot="16200000">
            <a:off x="5520325" y="3959907"/>
            <a:ext cx="19442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CA" sz="1200" dirty="0">
                <a:solidFill>
                  <a:prstClr val="black"/>
                </a:solidFill>
                <a:latin typeface="Arial"/>
              </a:rPr>
              <a:t>Vertical scale</a:t>
            </a:r>
          </a:p>
        </p:txBody>
      </p:sp>
      <p:graphicFrame>
        <p:nvGraphicFramePr>
          <p:cNvPr id="17" name="Tableau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3275683"/>
              </p:ext>
            </p:extLst>
          </p:nvPr>
        </p:nvGraphicFramePr>
        <p:xfrm>
          <a:off x="1621294" y="3765369"/>
          <a:ext cx="3616512" cy="60306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055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55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55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3067">
                <a:tc>
                  <a:txBody>
                    <a:bodyPr/>
                    <a:lstStyle/>
                    <a:p>
                      <a:r>
                        <a:rPr lang="en-CA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hLoc</a:t>
                      </a:r>
                      <a:r>
                        <a:rPr lang="en-CA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CA" sz="1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small</a:t>
                      </a:r>
                    </a:p>
                    <a:p>
                      <a:r>
                        <a:rPr lang="en-CA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vLoc</a:t>
                      </a:r>
                      <a:endParaRPr lang="en-CA" sz="1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455" marR="56455" marT="28228" marB="282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hLoc</a:t>
                      </a:r>
                      <a:r>
                        <a:rPr lang="en-CA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CA" sz="14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medium</a:t>
                      </a:r>
                    </a:p>
                    <a:p>
                      <a:r>
                        <a:rPr lang="en-CA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vLoc</a:t>
                      </a:r>
                      <a:endParaRPr lang="en-CA" sz="1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455" marR="56455" marT="28228" marB="282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hLoc</a:t>
                      </a:r>
                      <a:r>
                        <a:rPr lang="en-CA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CA" sz="140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large</a:t>
                      </a:r>
                    </a:p>
                    <a:p>
                      <a:r>
                        <a:rPr lang="en-CA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vLoc</a:t>
                      </a:r>
                      <a:endParaRPr lang="en-CA" sz="1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455" marR="56455" marT="28228" marB="282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" name="Flèche droite 17"/>
          <p:cNvSpPr/>
          <p:nvPr/>
        </p:nvSpPr>
        <p:spPr bwMode="auto">
          <a:xfrm>
            <a:off x="2629406" y="5070513"/>
            <a:ext cx="1836204" cy="270030"/>
          </a:xfrm>
          <a:prstGeom prst="rightArrow">
            <a:avLst>
              <a:gd name="adj1" fmla="val 50000"/>
              <a:gd name="adj2" fmla="val 115070"/>
            </a:avLst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kumimoji="1" lang="en-CA" sz="1600">
              <a:solidFill>
                <a:prstClr val="black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" name="Flèche droite 18"/>
          <p:cNvSpPr/>
          <p:nvPr/>
        </p:nvSpPr>
        <p:spPr bwMode="auto">
          <a:xfrm rot="16200000">
            <a:off x="483247" y="3909384"/>
            <a:ext cx="1836204" cy="270030"/>
          </a:xfrm>
          <a:prstGeom prst="rightArrow">
            <a:avLst>
              <a:gd name="adj1" fmla="val 50000"/>
              <a:gd name="adj2" fmla="val 115070"/>
            </a:avLst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kumimoji="1" lang="en-CA" sz="1600">
              <a:solidFill>
                <a:prstClr val="black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2089346" y="5325734"/>
            <a:ext cx="28083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CA" sz="1200" dirty="0">
                <a:solidFill>
                  <a:prstClr val="black"/>
                </a:solidFill>
                <a:latin typeface="Arial"/>
              </a:rPr>
              <a:t>Horizontal scale</a:t>
            </a:r>
          </a:p>
        </p:txBody>
      </p:sp>
      <p:sp>
        <p:nvSpPr>
          <p:cNvPr id="21" name="ZoneTexte 20"/>
          <p:cNvSpPr txBox="1"/>
          <p:nvPr/>
        </p:nvSpPr>
        <p:spPr>
          <a:xfrm rot="16200000">
            <a:off x="178811" y="3959907"/>
            <a:ext cx="19442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CA" sz="1200" dirty="0">
                <a:solidFill>
                  <a:prstClr val="black"/>
                </a:solidFill>
                <a:latin typeface="Arial"/>
              </a:rPr>
              <a:t>Vertical scale</a:t>
            </a:r>
          </a:p>
        </p:txBody>
      </p:sp>
      <p:sp>
        <p:nvSpPr>
          <p:cNvPr id="22" name="Chevron 21"/>
          <p:cNvSpPr/>
          <p:nvPr/>
        </p:nvSpPr>
        <p:spPr>
          <a:xfrm>
            <a:off x="5278892" y="3342321"/>
            <a:ext cx="918102" cy="1728193"/>
          </a:xfrm>
          <a:prstGeom prst="chevr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600">
              <a:solidFill>
                <a:prstClr val="black"/>
              </a:solidFill>
              <a:latin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449022" y="1666100"/>
            <a:ext cx="50765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Arial"/>
              </a:rPr>
              <a:t>But </a:t>
            </a:r>
            <a:r>
              <a:rPr lang="en-US" sz="2000" b="1" dirty="0">
                <a:solidFill>
                  <a:prstClr val="black"/>
                </a:solidFill>
                <a:latin typeface="Arial"/>
              </a:rPr>
              <a:t>vertical-scale-dependent vertical localization </a:t>
            </a:r>
            <a:r>
              <a:rPr lang="en-US" sz="2000" dirty="0">
                <a:solidFill>
                  <a:prstClr val="black"/>
                </a:solidFill>
                <a:latin typeface="Arial"/>
              </a:rPr>
              <a:t>is possible and would lead to horizontal-vertical SDL.</a:t>
            </a:r>
          </a:p>
        </p:txBody>
      </p:sp>
      <p:sp>
        <p:nvSpPr>
          <p:cNvPr id="3" name="Rectangle 2"/>
          <p:cNvSpPr/>
          <p:nvPr/>
        </p:nvSpPr>
        <p:spPr>
          <a:xfrm>
            <a:off x="652379" y="1666100"/>
            <a:ext cx="55806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Arial"/>
              </a:rPr>
              <a:t>So far, we have only tested and implemented </a:t>
            </a:r>
            <a:r>
              <a:rPr lang="en-US" sz="2000" b="1" dirty="0">
                <a:solidFill>
                  <a:prstClr val="black"/>
                </a:solidFill>
                <a:latin typeface="Arial"/>
              </a:rPr>
              <a:t>horizontal-scale-dependent horizontal localization</a:t>
            </a:r>
            <a:r>
              <a:rPr lang="en-US" sz="2000" dirty="0">
                <a:solidFill>
                  <a:prstClr val="black"/>
                </a:solidFill>
                <a:latin typeface="Arial"/>
              </a:rPr>
              <a:t>.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7B3D7010-E1A4-7175-1946-2AA5F34E9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Extension of </a:t>
            </a:r>
            <a:r>
              <a:rPr lang="en-CA" dirty="0" err="1"/>
              <a:t>SDl</a:t>
            </a:r>
            <a:r>
              <a:rPr lang="en-CA" dirty="0"/>
              <a:t> in the vertical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1814361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4753" y="1621130"/>
            <a:ext cx="103432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 algn="ctr" defTabSz="6858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Arial"/>
              </a:rPr>
              <a:t>Explored idea: Perform vertical scale decomposition using the eigen vectors of a correlation matrix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7B3D7010-E1A4-7175-1946-2AA5F34E9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Extension of </a:t>
            </a:r>
            <a:r>
              <a:rPr lang="en-CA" dirty="0" err="1"/>
              <a:t>SDl</a:t>
            </a:r>
            <a:r>
              <a:rPr lang="en-CA" dirty="0"/>
              <a:t> in the vertical</a:t>
            </a:r>
            <a:endParaRPr lang="fr-CA" dirty="0"/>
          </a:p>
        </p:txBody>
      </p:sp>
      <p:pic>
        <p:nvPicPr>
          <p:cNvPr id="37" name="Image 36">
            <a:extLst>
              <a:ext uri="{FF2B5EF4-FFF2-40B4-BE49-F238E27FC236}">
                <a16:creationId xmlns:a16="http://schemas.microsoft.com/office/drawing/2014/main" id="{13FB40E3-63F8-5939-8B1F-43D7EB4F38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45" t="6412" r="32231" b="-1667"/>
          <a:stretch/>
        </p:blipFill>
        <p:spPr>
          <a:xfrm>
            <a:off x="303129" y="2628480"/>
            <a:ext cx="2280621" cy="3711069"/>
          </a:xfrm>
          <a:prstGeom prst="rect">
            <a:avLst/>
          </a:prstGeom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id="{E2828D71-053F-DE24-08FC-8A86370B5A3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75" t="7290" r="32105"/>
          <a:stretch/>
        </p:blipFill>
        <p:spPr>
          <a:xfrm>
            <a:off x="2582329" y="2667418"/>
            <a:ext cx="2280621" cy="3591424"/>
          </a:xfrm>
          <a:prstGeom prst="rect">
            <a:avLst/>
          </a:prstGeom>
        </p:spPr>
      </p:pic>
      <p:pic>
        <p:nvPicPr>
          <p:cNvPr id="43" name="Image 42">
            <a:extLst>
              <a:ext uri="{FF2B5EF4-FFF2-40B4-BE49-F238E27FC236}">
                <a16:creationId xmlns:a16="http://schemas.microsoft.com/office/drawing/2014/main" id="{3171A7A8-C680-6B85-4F78-C5C21F1855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77" t="7290" r="32002"/>
          <a:stretch/>
        </p:blipFill>
        <p:spPr>
          <a:xfrm>
            <a:off x="4877940" y="2667418"/>
            <a:ext cx="2280622" cy="3591424"/>
          </a:xfrm>
          <a:prstGeom prst="rect">
            <a:avLst/>
          </a:prstGeom>
        </p:spPr>
      </p:pic>
      <p:pic>
        <p:nvPicPr>
          <p:cNvPr id="45" name="Image 44">
            <a:extLst>
              <a:ext uri="{FF2B5EF4-FFF2-40B4-BE49-F238E27FC236}">
                <a16:creationId xmlns:a16="http://schemas.microsoft.com/office/drawing/2014/main" id="{8CD202CB-0079-35AE-3794-3C924CC85F8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48" t="7290" r="32332"/>
          <a:stretch/>
        </p:blipFill>
        <p:spPr>
          <a:xfrm>
            <a:off x="7143572" y="2628480"/>
            <a:ext cx="2280621" cy="3591424"/>
          </a:xfrm>
          <a:prstGeom prst="rect">
            <a:avLst/>
          </a:prstGeom>
        </p:spPr>
      </p:pic>
      <p:pic>
        <p:nvPicPr>
          <p:cNvPr id="47" name="Image 46">
            <a:extLst>
              <a:ext uri="{FF2B5EF4-FFF2-40B4-BE49-F238E27FC236}">
                <a16:creationId xmlns:a16="http://schemas.microsoft.com/office/drawing/2014/main" id="{5C8EB90C-6BB2-7DB3-823B-EE44FDE6440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63" t="7290" r="32416"/>
          <a:stretch/>
        </p:blipFill>
        <p:spPr>
          <a:xfrm>
            <a:off x="9439184" y="2667418"/>
            <a:ext cx="2280621" cy="359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7534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7B3D7010-E1A4-7175-1946-2AA5F34E9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Extension of </a:t>
            </a:r>
            <a:r>
              <a:rPr lang="en-CA" dirty="0" err="1"/>
              <a:t>SDl</a:t>
            </a:r>
            <a:r>
              <a:rPr lang="en-CA" dirty="0"/>
              <a:t> in the vertical</a:t>
            </a:r>
            <a:endParaRPr lang="fr-CA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89A8281F-330B-F9C2-C308-B2E0A99265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522" y="2140066"/>
            <a:ext cx="2823210" cy="371475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990345F4-DD79-B396-00CE-3ABC8A9BF1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4511" y="2142502"/>
            <a:ext cx="2823210" cy="371475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354BAA2-1C9A-0F42-3392-32BAA16744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424" y="2145044"/>
            <a:ext cx="2823210" cy="371475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557ED28-D666-0C8B-0E80-4108DD00B8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80" y="2686768"/>
            <a:ext cx="3224213" cy="2624138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85B80873-8892-028E-FFAA-9564E81AE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7523" y="6166787"/>
            <a:ext cx="9714155" cy="60357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3A601B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3A601B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3A601B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3A601B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3A601B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3A601B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3A601B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3A601B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3A601B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/>
            <a:r>
              <a:rPr lang="en-CA" altLang="en-US" sz="1400" kern="0" dirty="0">
                <a:solidFill>
                  <a:schemeClr val="tx1"/>
                </a:solidFill>
                <a:latin typeface="+mn-lt"/>
              </a:rPr>
              <a:t>Normalized temperature increments (correlation-like) resulting from various B matrices.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A4F7777-EA6D-F203-5616-8AE9352D35B9}"/>
              </a:ext>
            </a:extLst>
          </p:cNvPr>
          <p:cNvSpPr txBox="1"/>
          <p:nvPr/>
        </p:nvSpPr>
        <p:spPr>
          <a:xfrm>
            <a:off x="136480" y="2063867"/>
            <a:ext cx="5834014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A" dirty="0"/>
              <a:t>B</a:t>
            </a:r>
            <a:r>
              <a:rPr lang="fr-CA" baseline="-25000" dirty="0"/>
              <a:t>ens </a:t>
            </a:r>
            <a:r>
              <a:rPr lang="fr-CA" dirty="0"/>
              <a:t>No </a:t>
            </a:r>
            <a:r>
              <a:rPr lang="fr-CA" dirty="0" err="1"/>
              <a:t>Loc</a:t>
            </a:r>
            <a:endParaRPr lang="en-CA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1562E6F-7E73-AC53-1D8C-5ADDB3C36E84}"/>
              </a:ext>
            </a:extLst>
          </p:cNvPr>
          <p:cNvSpPr txBox="1"/>
          <p:nvPr/>
        </p:nvSpPr>
        <p:spPr>
          <a:xfrm>
            <a:off x="6228202" y="2085384"/>
            <a:ext cx="2895529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A" dirty="0"/>
              <a:t>B</a:t>
            </a:r>
            <a:r>
              <a:rPr lang="fr-CA" baseline="-25000" dirty="0"/>
              <a:t>ens </a:t>
            </a:r>
            <a:r>
              <a:rPr lang="fr-CA" dirty="0"/>
              <a:t>Std </a:t>
            </a:r>
            <a:r>
              <a:rPr lang="fr-CA" dirty="0" err="1"/>
              <a:t>vLoc</a:t>
            </a:r>
            <a:endParaRPr lang="en-CA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416CD25C-DD5C-65F0-99EF-BE0C154A737B}"/>
              </a:ext>
            </a:extLst>
          </p:cNvPr>
          <p:cNvSpPr txBox="1"/>
          <p:nvPr/>
        </p:nvSpPr>
        <p:spPr>
          <a:xfrm>
            <a:off x="9164509" y="2085384"/>
            <a:ext cx="2823209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A" dirty="0"/>
              <a:t>B</a:t>
            </a:r>
            <a:r>
              <a:rPr lang="fr-CA" baseline="-25000" dirty="0"/>
              <a:t>ens </a:t>
            </a:r>
            <a:r>
              <a:rPr lang="fr-CA" dirty="0" err="1"/>
              <a:t>vSDL</a:t>
            </a:r>
            <a:r>
              <a:rPr lang="fr-CA" dirty="0"/>
              <a:t> </a:t>
            </a:r>
            <a:r>
              <a:rPr lang="fr-CA" dirty="0" err="1"/>
              <a:t>vLoc</a:t>
            </a:r>
            <a:r>
              <a:rPr lang="fr-CA" baseline="-25000" dirty="0"/>
              <a:t> </a:t>
            </a:r>
            <a:endParaRPr lang="en-CA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F20D9DD-6906-056C-F315-D6660F966FC8}"/>
              </a:ext>
            </a:extLst>
          </p:cNvPr>
          <p:cNvSpPr/>
          <p:nvPr/>
        </p:nvSpPr>
        <p:spPr>
          <a:xfrm>
            <a:off x="3687417" y="4064704"/>
            <a:ext cx="1475588" cy="882128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38A7EBE-1876-8E9A-8DB3-17A06F1C365B}"/>
              </a:ext>
            </a:extLst>
          </p:cNvPr>
          <p:cNvSpPr/>
          <p:nvPr/>
        </p:nvSpPr>
        <p:spPr>
          <a:xfrm>
            <a:off x="5004101" y="3116959"/>
            <a:ext cx="881461" cy="1831663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FB6768E-A80A-66B9-E7EF-E2595B1B8715}"/>
              </a:ext>
            </a:extLst>
          </p:cNvPr>
          <p:cNvSpPr/>
          <p:nvPr/>
        </p:nvSpPr>
        <p:spPr>
          <a:xfrm>
            <a:off x="6476899" y="4066498"/>
            <a:ext cx="1506405" cy="882128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5BDDB17-DDC5-4CD6-834C-8B67BA710F0F}"/>
              </a:ext>
            </a:extLst>
          </p:cNvPr>
          <p:cNvSpPr/>
          <p:nvPr/>
        </p:nvSpPr>
        <p:spPr>
          <a:xfrm>
            <a:off x="7824400" y="3118753"/>
            <a:ext cx="881461" cy="1831663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799F889-66E7-F1CA-48DE-C365E86BEBF9}"/>
              </a:ext>
            </a:extLst>
          </p:cNvPr>
          <p:cNvSpPr/>
          <p:nvPr/>
        </p:nvSpPr>
        <p:spPr>
          <a:xfrm>
            <a:off x="9373828" y="4068291"/>
            <a:ext cx="1472799" cy="882128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E618A15-50BC-D3D2-730F-12F206D1BFC0}"/>
              </a:ext>
            </a:extLst>
          </p:cNvPr>
          <p:cNvSpPr/>
          <p:nvPr/>
        </p:nvSpPr>
        <p:spPr>
          <a:xfrm>
            <a:off x="10687723" y="3120546"/>
            <a:ext cx="881461" cy="1831663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557ACC2-7BDA-FD48-2667-F76328F2B788}"/>
              </a:ext>
            </a:extLst>
          </p:cNvPr>
          <p:cNvSpPr/>
          <p:nvPr/>
        </p:nvSpPr>
        <p:spPr>
          <a:xfrm>
            <a:off x="374753" y="1416736"/>
            <a:ext cx="108777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 algn="ctr" defTabSz="6858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Arial"/>
              </a:rPr>
              <a:t>Preliminary results where stratiform and convective events take place next to each other</a:t>
            </a:r>
          </a:p>
        </p:txBody>
      </p:sp>
      <p:sp>
        <p:nvSpPr>
          <p:cNvPr id="23" name="Rectangle 2">
            <a:extLst>
              <a:ext uri="{FF2B5EF4-FFF2-40B4-BE49-F238E27FC236}">
                <a16:creationId xmlns:a16="http://schemas.microsoft.com/office/drawing/2014/main" id="{16052142-A613-1913-2DF5-A18AE55187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439" y="5255843"/>
            <a:ext cx="3122768" cy="793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3A601B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3A601B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3A601B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3A601B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3A601B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3A601B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3A601B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3A601B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3A601B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/>
            <a:r>
              <a:rPr lang="en-CA" altLang="en-US" sz="1800" b="0" kern="0" dirty="0">
                <a:latin typeface="+mn-lt"/>
              </a:rPr>
              <a:t>900 hPa T observation in a stratocumulus area</a:t>
            </a:r>
            <a:endParaRPr lang="en-CA" altLang="en-US" sz="1050" b="0" kern="0" dirty="0">
              <a:latin typeface="+mn-lt"/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663E6233-0C21-8DE0-C852-2B60E57ECCE1}"/>
              </a:ext>
            </a:extLst>
          </p:cNvPr>
          <p:cNvSpPr txBox="1"/>
          <p:nvPr/>
        </p:nvSpPr>
        <p:spPr>
          <a:xfrm>
            <a:off x="9419217" y="2648533"/>
            <a:ext cx="204352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sz="1400" dirty="0" err="1"/>
              <a:t>vLoc</a:t>
            </a:r>
            <a:r>
              <a:rPr lang="fr-CA" sz="1400" dirty="0"/>
              <a:t>: 0.5 / 2 / 4 ln(p) </a:t>
            </a:r>
            <a:endParaRPr lang="en-CA" sz="1400" dirty="0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66EAB5A6-FF04-A15F-D775-45E49BFA95A0}"/>
              </a:ext>
            </a:extLst>
          </p:cNvPr>
          <p:cNvSpPr txBox="1"/>
          <p:nvPr/>
        </p:nvSpPr>
        <p:spPr>
          <a:xfrm>
            <a:off x="6602510" y="2671841"/>
            <a:ext cx="204352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sz="1400" dirty="0" err="1"/>
              <a:t>vLoc</a:t>
            </a:r>
            <a:r>
              <a:rPr lang="fr-CA" sz="1400" dirty="0"/>
              <a:t>: 2 ln(p) </a:t>
            </a:r>
            <a:endParaRPr lang="en-CA" sz="1400" dirty="0"/>
          </a:p>
        </p:txBody>
      </p:sp>
    </p:spTree>
    <p:extLst>
      <p:ext uri="{BB962C8B-B14F-4D97-AF65-F5344CB8AC3E}">
        <p14:creationId xmlns:p14="http://schemas.microsoft.com/office/powerpoint/2010/main" val="22254804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F6EEE97C-D5F3-8CA9-1783-E9547C153243}"/>
              </a:ext>
            </a:extLst>
          </p:cNvPr>
          <p:cNvSpPr txBox="1"/>
          <p:nvPr/>
        </p:nvSpPr>
        <p:spPr>
          <a:xfrm>
            <a:off x="3141236" y="2921168"/>
            <a:ext cx="49270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6000" dirty="0"/>
              <a:t>EXTRA</a:t>
            </a:r>
            <a:endParaRPr lang="fr-CA" sz="6000" dirty="0"/>
          </a:p>
        </p:txBody>
      </p:sp>
    </p:spTree>
    <p:extLst>
      <p:ext uri="{BB962C8B-B14F-4D97-AF65-F5344CB8AC3E}">
        <p14:creationId xmlns:p14="http://schemas.microsoft.com/office/powerpoint/2010/main" val="20645443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7B3D7010-E1A4-7175-1946-2AA5F34E9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Timings &amp; computational costs</a:t>
            </a:r>
            <a:endParaRPr lang="fr-CA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EEE09EA-EFC6-29F3-0FB7-2D7F16C1CE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4889" y="2844741"/>
            <a:ext cx="7420288" cy="1666666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64837E40-A433-4ECC-F924-5A89C646768C}"/>
              </a:ext>
            </a:extLst>
          </p:cNvPr>
          <p:cNvSpPr txBox="1"/>
          <p:nvPr/>
        </p:nvSpPr>
        <p:spPr>
          <a:xfrm>
            <a:off x="914400" y="1905143"/>
            <a:ext cx="98198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Comparison of computational resources used on a CRAY XC-50 for the variational analysis program in the GDPS 4DEnVar configuration with and without the three wave bands SDL. </a:t>
            </a:r>
            <a:endParaRPr lang="fr-CA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045FA5F-171D-F428-5657-BAAB1E8AAD75}"/>
              </a:ext>
            </a:extLst>
          </p:cNvPr>
          <p:cNvSpPr txBox="1"/>
          <p:nvPr/>
        </p:nvSpPr>
        <p:spPr>
          <a:xfrm>
            <a:off x="2369542" y="4700247"/>
            <a:ext cx="60976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The cost is simply defined as the product of the wall clock time and the number of cores used.</a:t>
            </a:r>
            <a:endParaRPr lang="fr-CA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Flèche : courbe vers la gauche 9">
            <a:extLst>
              <a:ext uri="{FF2B5EF4-FFF2-40B4-BE49-F238E27FC236}">
                <a16:creationId xmlns:a16="http://schemas.microsoft.com/office/drawing/2014/main" id="{5D5458C7-9F74-6C63-F158-F4922C02EA15}"/>
              </a:ext>
            </a:extLst>
          </p:cNvPr>
          <p:cNvSpPr/>
          <p:nvPr/>
        </p:nvSpPr>
        <p:spPr>
          <a:xfrm>
            <a:off x="8796132" y="3558209"/>
            <a:ext cx="198782" cy="407504"/>
          </a:xfrm>
          <a:prstGeom prst="curved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tx1"/>
              </a:solidFill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12AF5D5-FB64-B057-1B12-435F2B180C0E}"/>
              </a:ext>
            </a:extLst>
          </p:cNvPr>
          <p:cNvSpPr txBox="1"/>
          <p:nvPr/>
        </p:nvSpPr>
        <p:spPr>
          <a:xfrm>
            <a:off x="9104247" y="3548272"/>
            <a:ext cx="964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C00000"/>
                </a:solidFill>
              </a:rPr>
              <a:t>x 2.25</a:t>
            </a:r>
            <a:endParaRPr lang="fr-CA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5014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iangle isocèle 2"/>
          <p:cNvSpPr/>
          <p:nvPr/>
        </p:nvSpPr>
        <p:spPr bwMode="auto">
          <a:xfrm rot="5400000">
            <a:off x="2675620" y="4473116"/>
            <a:ext cx="1800200" cy="1440160"/>
          </a:xfrm>
          <a:prstGeom prst="triangl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CA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495600" y="4536282"/>
            <a:ext cx="2376264" cy="126898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3A601B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3A601B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3A601B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3A601B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3A601B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3A601B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3A601B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3A601B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3A601B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n-CA" altLang="en-US" sz="1400" kern="0" dirty="0">
                <a:solidFill>
                  <a:schemeClr val="tx1"/>
                </a:solidFill>
                <a:latin typeface="+mn-lt"/>
              </a:rPr>
              <a:t>Normalized temperature increments (correlation-like) at 700 hPa resulting from various B matrices.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880" y="1772816"/>
            <a:ext cx="2270760" cy="211531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672" y="4149080"/>
            <a:ext cx="2270760" cy="211531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176" y="1772816"/>
            <a:ext cx="2270760" cy="2115312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8112224" y="3933056"/>
            <a:ext cx="1152128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A" dirty="0" err="1"/>
              <a:t>B</a:t>
            </a:r>
            <a:r>
              <a:rPr lang="fr-CA" baseline="-25000" dirty="0" err="1"/>
              <a:t>nmc</a:t>
            </a:r>
            <a:endParaRPr lang="en-CA" baseline="-25000" dirty="0"/>
          </a:p>
        </p:txBody>
      </p:sp>
      <p:sp>
        <p:nvSpPr>
          <p:cNvPr id="10" name="ZoneTexte 9"/>
          <p:cNvSpPr txBox="1"/>
          <p:nvPr/>
        </p:nvSpPr>
        <p:spPr>
          <a:xfrm>
            <a:off x="7824192" y="1547500"/>
            <a:ext cx="1910720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A" dirty="0"/>
              <a:t>B</a:t>
            </a:r>
            <a:r>
              <a:rPr lang="fr-CA" baseline="-25000" dirty="0"/>
              <a:t>ens </a:t>
            </a:r>
            <a:r>
              <a:rPr lang="fr-CA" dirty="0"/>
              <a:t>No </a:t>
            </a:r>
            <a:r>
              <a:rPr lang="fr-CA" dirty="0" err="1"/>
              <a:t>hLoc</a:t>
            </a:r>
            <a:endParaRPr lang="en-CA" dirty="0"/>
          </a:p>
        </p:txBody>
      </p:sp>
      <p:sp>
        <p:nvSpPr>
          <p:cNvPr id="11" name="ZoneTexte 10"/>
          <p:cNvSpPr txBox="1"/>
          <p:nvPr/>
        </p:nvSpPr>
        <p:spPr>
          <a:xfrm>
            <a:off x="5087888" y="1547500"/>
            <a:ext cx="1910720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A" dirty="0"/>
              <a:t>B</a:t>
            </a:r>
            <a:r>
              <a:rPr lang="fr-CA" baseline="-25000" dirty="0"/>
              <a:t>ens </a:t>
            </a:r>
            <a:r>
              <a:rPr lang="fr-CA" dirty="0" err="1"/>
              <a:t>Std</a:t>
            </a:r>
            <a:r>
              <a:rPr lang="fr-CA" dirty="0"/>
              <a:t> </a:t>
            </a:r>
            <a:r>
              <a:rPr lang="fr-CA" dirty="0" err="1"/>
              <a:t>hLoc</a:t>
            </a:r>
            <a:endParaRPr lang="en-CA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880" y="4151912"/>
            <a:ext cx="2270760" cy="2109648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5049376" y="3923764"/>
            <a:ext cx="1910720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A" dirty="0"/>
              <a:t>B</a:t>
            </a:r>
            <a:r>
              <a:rPr lang="fr-CA" baseline="-25000" dirty="0"/>
              <a:t>ens </a:t>
            </a:r>
            <a:r>
              <a:rPr lang="fr-CA" dirty="0"/>
              <a:t>SDL </a:t>
            </a:r>
            <a:r>
              <a:rPr lang="fr-CA" dirty="0" err="1"/>
              <a:t>hLoc</a:t>
            </a:r>
            <a:r>
              <a:rPr lang="fr-CA" baseline="-25000" dirty="0"/>
              <a:t> </a:t>
            </a:r>
            <a:endParaRPr lang="en-CA" dirty="0"/>
          </a:p>
        </p:txBody>
      </p:sp>
      <p:sp>
        <p:nvSpPr>
          <p:cNvPr id="14" name="ZoneTexte 13"/>
          <p:cNvSpPr txBox="1"/>
          <p:nvPr/>
        </p:nvSpPr>
        <p:spPr>
          <a:xfrm>
            <a:off x="5049376" y="6165304"/>
            <a:ext cx="227076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sz="1400" dirty="0" err="1"/>
              <a:t>hLoc</a:t>
            </a:r>
            <a:r>
              <a:rPr lang="fr-CA" sz="1400" dirty="0"/>
              <a:t>: 1500km / 4000km / 10000km</a:t>
            </a:r>
            <a:endParaRPr lang="en-CA" sz="1400" dirty="0"/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2502024" y="1916832"/>
            <a:ext cx="2513856" cy="21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3A601B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3A601B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3A601B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3A601B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3A601B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3A601B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3A601B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3A601B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3A601B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n-CA" altLang="en-US" sz="2400" b="0" kern="0" dirty="0">
                <a:latin typeface="+mn-lt"/>
              </a:rPr>
              <a:t>700 hPa T observation at the center of </a:t>
            </a:r>
            <a:r>
              <a:rPr lang="en-CA" altLang="en-US" sz="2400" kern="0" dirty="0">
                <a:latin typeface="+mn-lt"/>
              </a:rPr>
              <a:t>Hurricane Gonzalo </a:t>
            </a:r>
            <a:r>
              <a:rPr lang="en-CA" altLang="en-US" sz="1200" b="0" kern="0" dirty="0">
                <a:latin typeface="+mn-lt"/>
              </a:rPr>
              <a:t>(October 2014)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5049376" y="3573017"/>
            <a:ext cx="21267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400" dirty="0"/>
              <a:t> </a:t>
            </a:r>
            <a:r>
              <a:rPr lang="fr-CA" sz="1400" dirty="0" err="1"/>
              <a:t>hLoc</a:t>
            </a:r>
            <a:r>
              <a:rPr lang="fr-CA" sz="1400" dirty="0"/>
              <a:t>: 2800km</a:t>
            </a:r>
            <a:endParaRPr lang="en-CA" sz="1400" dirty="0"/>
          </a:p>
        </p:txBody>
      </p:sp>
      <p:sp>
        <p:nvSpPr>
          <p:cNvPr id="17" name="ZoneTexte 16"/>
          <p:cNvSpPr txBox="1"/>
          <p:nvPr/>
        </p:nvSpPr>
        <p:spPr>
          <a:xfrm>
            <a:off x="9912424" y="2636913"/>
            <a:ext cx="360040" cy="379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0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9840416" y="327569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-1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9768408" y="197954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+1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9912424" y="5013177"/>
            <a:ext cx="360040" cy="379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0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9840416" y="565195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-1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9768408" y="435581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+1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7248128" y="2646205"/>
            <a:ext cx="360040" cy="379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0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7176120" y="328498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-1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7104112" y="198884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+1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7248128" y="5022469"/>
            <a:ext cx="360040" cy="379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0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7176120" y="566124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-1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7104112" y="436510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+1</a:t>
            </a:r>
          </a:p>
        </p:txBody>
      </p:sp>
      <p:sp>
        <p:nvSpPr>
          <p:cNvPr id="2" name="Rectangle 1"/>
          <p:cNvSpPr/>
          <p:nvPr/>
        </p:nvSpPr>
        <p:spPr>
          <a:xfrm>
            <a:off x="327495" y="1268760"/>
            <a:ext cx="375228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altLang="en-US" sz="2000" b="1" dirty="0"/>
              <a:t>Impact in single observation DA </a:t>
            </a:r>
            <a:r>
              <a:rPr lang="fr-CA" altLang="en-US" sz="2000" b="1" dirty="0" err="1"/>
              <a:t>experiments</a:t>
            </a:r>
            <a:br>
              <a:rPr lang="fr-CA" altLang="en-US" sz="2000" b="1" dirty="0"/>
            </a:br>
            <a:endParaRPr lang="en-US" sz="2000" b="1" dirty="0"/>
          </a:p>
        </p:txBody>
      </p:sp>
      <p:sp>
        <p:nvSpPr>
          <p:cNvPr id="29" name="Rectangle 2"/>
          <p:cNvSpPr>
            <a:spLocks noGrp="1"/>
          </p:cNvSpPr>
          <p:nvPr>
            <p:ph type="title" idx="4294967295"/>
          </p:nvPr>
        </p:nvSpPr>
        <p:spPr>
          <a:xfrm>
            <a:off x="191344" y="157164"/>
            <a:ext cx="11809312" cy="992187"/>
          </a:xfrm>
        </p:spPr>
        <p:txBody>
          <a:bodyPr>
            <a:normAutofit/>
          </a:bodyPr>
          <a:lstStyle/>
          <a:p>
            <a:r>
              <a:rPr lang="fr-FR" dirty="0" err="1"/>
              <a:t>Scale-dependent</a:t>
            </a:r>
            <a:r>
              <a:rPr lang="fr-FR" dirty="0"/>
              <a:t> </a:t>
            </a:r>
            <a:r>
              <a:rPr lang="fr-FR" dirty="0" err="1"/>
              <a:t>localization</a:t>
            </a:r>
            <a:r>
              <a:rPr lang="fr-FR" dirty="0"/>
              <a:t> (SDL)</a:t>
            </a:r>
          </a:p>
        </p:txBody>
      </p:sp>
    </p:spTree>
    <p:extLst>
      <p:ext uri="{BB962C8B-B14F-4D97-AF65-F5344CB8AC3E}">
        <p14:creationId xmlns:p14="http://schemas.microsoft.com/office/powerpoint/2010/main" val="3959253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e 5"/>
          <p:cNvSpPr/>
          <p:nvPr/>
        </p:nvSpPr>
        <p:spPr>
          <a:xfrm flipH="1">
            <a:off x="7732982" y="4851032"/>
            <a:ext cx="2980674" cy="830997"/>
          </a:xfrm>
          <a:prstGeom prst="homePlat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36418" y="1542342"/>
            <a:ext cx="11145982" cy="103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85000"/>
              </a:lnSpc>
              <a:spcBef>
                <a:spcPts val="225"/>
              </a:spcBef>
              <a:spcAft>
                <a:spcPts val="450"/>
              </a:spcAft>
              <a:buClr>
                <a:srgbClr val="FF0000"/>
              </a:buClr>
              <a:buSzPct val="120000"/>
              <a:defRPr/>
            </a:pPr>
            <a:r>
              <a:rPr lang="en-CA" sz="2400" kern="0" dirty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Since the implementation of 4DEnVar at ECCC in 2014, the formulation uses hybrid covariances, that is a blend of flow-dependent and homogeneous and isotropic background-error covariances.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36417" y="3501323"/>
            <a:ext cx="10983191" cy="40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1538" indent="-871538" defTabSz="685800">
              <a:lnSpc>
                <a:spcPct val="85000"/>
              </a:lnSpc>
              <a:spcBef>
                <a:spcPts val="225"/>
              </a:spcBef>
              <a:spcAft>
                <a:spcPts val="450"/>
              </a:spcAft>
              <a:buClr>
                <a:srgbClr val="FF0000"/>
              </a:buClr>
              <a:buSzPct val="120000"/>
              <a:defRPr/>
            </a:pPr>
            <a:r>
              <a:rPr lang="en-CA" sz="2400" kern="0" dirty="0">
                <a:solidFill>
                  <a:prstClr val="white">
                    <a:lumMod val="50000"/>
                  </a:prstClr>
                </a:solidFill>
                <a:latin typeface="Arial"/>
              </a:rPr>
              <a:t>B-matrix weights evolution over time in our global NWP deterministic system</a:t>
            </a:r>
            <a:endParaRPr lang="en-CA" sz="2400" kern="0" dirty="0">
              <a:solidFill>
                <a:srgbClr val="C00000"/>
              </a:solidFill>
              <a:latin typeface="Arial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3863752" y="2658907"/>
            <a:ext cx="3834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fr-CA" sz="2400" b="1" dirty="0">
                <a:solidFill>
                  <a:prstClr val="black"/>
                </a:solidFill>
                <a:latin typeface="Arial"/>
              </a:rPr>
              <a:t>B</a:t>
            </a:r>
            <a:r>
              <a:rPr lang="fr-CA" sz="2400" dirty="0">
                <a:solidFill>
                  <a:prstClr val="black"/>
                </a:solidFill>
                <a:latin typeface="Arial"/>
              </a:rPr>
              <a:t> = </a:t>
            </a:r>
            <a:r>
              <a:rPr lang="fr-CA" sz="2400" dirty="0">
                <a:solidFill>
                  <a:prstClr val="black"/>
                </a:solidFill>
                <a:latin typeface="Arial"/>
                <a:sym typeface="Symbol" panose="05050102010706020507" pitchFamily="18" charset="2"/>
              </a:rPr>
              <a:t></a:t>
            </a:r>
            <a:r>
              <a:rPr lang="fr-CA" sz="2400" baseline="-25000" dirty="0">
                <a:solidFill>
                  <a:prstClr val="black"/>
                </a:solidFill>
                <a:latin typeface="Arial"/>
              </a:rPr>
              <a:t>ens</a:t>
            </a:r>
            <a:r>
              <a:rPr lang="fr-CA" sz="2400" dirty="0">
                <a:solidFill>
                  <a:prstClr val="black"/>
                </a:solidFill>
                <a:latin typeface="Arial"/>
              </a:rPr>
              <a:t> </a:t>
            </a:r>
            <a:r>
              <a:rPr lang="fr-CA" sz="2400" b="1" dirty="0">
                <a:solidFill>
                  <a:prstClr val="black"/>
                </a:solidFill>
                <a:latin typeface="Arial"/>
              </a:rPr>
              <a:t>B</a:t>
            </a:r>
            <a:r>
              <a:rPr lang="fr-CA" sz="2400" baseline="-25000" dirty="0">
                <a:solidFill>
                  <a:prstClr val="black"/>
                </a:solidFill>
                <a:latin typeface="Arial"/>
              </a:rPr>
              <a:t>ens</a:t>
            </a:r>
            <a:r>
              <a:rPr lang="fr-CA" sz="2400" dirty="0">
                <a:solidFill>
                  <a:prstClr val="black"/>
                </a:solidFill>
                <a:latin typeface="Arial"/>
              </a:rPr>
              <a:t> + </a:t>
            </a:r>
            <a:r>
              <a:rPr lang="fr-CA" sz="2400" dirty="0">
                <a:solidFill>
                  <a:prstClr val="black"/>
                </a:solidFill>
                <a:latin typeface="Arial"/>
                <a:sym typeface="Symbol" panose="05050102010706020507" pitchFamily="18" charset="2"/>
              </a:rPr>
              <a:t></a:t>
            </a:r>
            <a:r>
              <a:rPr lang="fr-CA" sz="2400" baseline="-25000" dirty="0" err="1">
                <a:solidFill>
                  <a:prstClr val="black"/>
                </a:solidFill>
                <a:latin typeface="Arial"/>
                <a:sym typeface="Symbol" panose="05050102010706020507" pitchFamily="18" charset="2"/>
              </a:rPr>
              <a:t>nmc</a:t>
            </a:r>
            <a:r>
              <a:rPr lang="fr-CA" sz="2400" dirty="0">
                <a:solidFill>
                  <a:prstClr val="black"/>
                </a:solidFill>
                <a:latin typeface="Arial"/>
              </a:rPr>
              <a:t> </a:t>
            </a:r>
            <a:r>
              <a:rPr lang="fr-CA" sz="2400" b="1" dirty="0">
                <a:solidFill>
                  <a:prstClr val="black"/>
                </a:solidFill>
                <a:latin typeface="Arial"/>
              </a:rPr>
              <a:t>B</a:t>
            </a:r>
            <a:r>
              <a:rPr lang="fr-CA" sz="2400" baseline="-25000" dirty="0">
                <a:solidFill>
                  <a:prstClr val="black"/>
                </a:solidFill>
                <a:latin typeface="Arial"/>
              </a:rPr>
              <a:t>nmc</a:t>
            </a:r>
            <a:r>
              <a:rPr lang="fr-CA" sz="2400" dirty="0">
                <a:solidFill>
                  <a:prstClr val="black"/>
                </a:solidFill>
                <a:latin typeface="Arial"/>
              </a:rPr>
              <a:t> </a:t>
            </a:r>
            <a:endParaRPr lang="en-US" sz="2400" dirty="0">
              <a:solidFill>
                <a:prstClr val="black"/>
              </a:solidFill>
              <a:latin typeface="Arial"/>
            </a:endParaRPr>
          </a:p>
        </p:txBody>
      </p:sp>
      <p:graphicFrame>
        <p:nvGraphicFramePr>
          <p:cNvPr id="20" name="Tableau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3027727"/>
              </p:ext>
            </p:extLst>
          </p:nvPr>
        </p:nvGraphicFramePr>
        <p:xfrm>
          <a:off x="4011666" y="4129163"/>
          <a:ext cx="3691389" cy="18059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076383">
                  <a:extLst>
                    <a:ext uri="{9D8B030D-6E8A-4147-A177-3AD203B41FA5}">
                      <a16:colId xmlns:a16="http://schemas.microsoft.com/office/drawing/2014/main" val="948959086"/>
                    </a:ext>
                  </a:extLst>
                </a:gridCol>
                <a:gridCol w="892929">
                  <a:extLst>
                    <a:ext uri="{9D8B030D-6E8A-4147-A177-3AD203B41FA5}">
                      <a16:colId xmlns:a16="http://schemas.microsoft.com/office/drawing/2014/main" val="4089828313"/>
                    </a:ext>
                  </a:extLst>
                </a:gridCol>
                <a:gridCol w="1722077">
                  <a:extLst>
                    <a:ext uri="{9D8B030D-6E8A-4147-A177-3AD203B41FA5}">
                      <a16:colId xmlns:a16="http://schemas.microsoft.com/office/drawing/2014/main" val="107828543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fr-C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GDPS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fr-CA" sz="1600" b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</a:t>
                      </a:r>
                      <a:r>
                        <a:rPr kumimoji="0" lang="fr-CA" sz="1600" b="0" u="none" strike="noStrike" kern="1200" cap="none" spc="0" normalizeH="0" baseline="-2500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ens</a:t>
                      </a:r>
                      <a:r>
                        <a:rPr kumimoji="0" lang="fr-CA" sz="1600" b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6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r-CA" sz="1600" b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</a:t>
                      </a:r>
                      <a:r>
                        <a:rPr kumimoji="0" lang="fr-CA" sz="1600" b="0" u="none" strike="noStrike" kern="1200" cap="none" spc="0" normalizeH="0" baseline="-2500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nmc</a:t>
                      </a:r>
                      <a:endParaRPr lang="en-US" sz="16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8464725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fr-CA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</a:t>
                      </a:r>
                      <a:endParaRPr 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</a:t>
                      </a:r>
                      <a:endParaRPr 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70947828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fr-CA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0.75</a:t>
                      </a:r>
                      <a:endParaRPr 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0.375</a:t>
                      </a:r>
                      <a:endParaRPr 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822070534"/>
                  </a:ext>
                </a:extLst>
              </a:tr>
              <a:tr h="377190">
                <a:tc>
                  <a:txBody>
                    <a:bodyPr/>
                    <a:lstStyle/>
                    <a:p>
                      <a:pPr algn="ctr"/>
                      <a:r>
                        <a:rPr lang="fr-CA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0.25 (</a:t>
                      </a:r>
                      <a:r>
                        <a:rPr lang="en-CA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 </a:t>
                      </a:r>
                      <a:r>
                        <a:rPr lang="fr-CA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hPa)</a:t>
                      </a:r>
                    </a:p>
                    <a:p>
                      <a:pPr algn="ctr"/>
                      <a:r>
                        <a:rPr lang="fr-CA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     (&gt; 60 hPa)</a:t>
                      </a:r>
                      <a:endParaRPr 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47278803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fr-CA" sz="1600" b="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  <a:endParaRPr lang="en-US" sz="1600" b="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b="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600" b="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b="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600" b="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31687460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8111024" y="4861424"/>
            <a:ext cx="26791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CA" sz="1600" dirty="0">
                <a:solidFill>
                  <a:prstClr val="white"/>
                </a:solidFill>
                <a:latin typeface="Arial"/>
              </a:rPr>
              <a:t>SDL introduction in </a:t>
            </a:r>
            <a:r>
              <a:rPr lang="en-CA" sz="1600" b="1" dirty="0">
                <a:solidFill>
                  <a:prstClr val="white"/>
                </a:solidFill>
                <a:latin typeface="Arial"/>
              </a:rPr>
              <a:t>B</a:t>
            </a:r>
            <a:r>
              <a:rPr lang="en-CA" sz="1600" baseline="-25000" dirty="0">
                <a:solidFill>
                  <a:prstClr val="white"/>
                </a:solidFill>
                <a:latin typeface="Arial"/>
              </a:rPr>
              <a:t>ens </a:t>
            </a:r>
            <a:r>
              <a:rPr lang="en-CA" sz="1600" dirty="0">
                <a:solidFill>
                  <a:prstClr val="white"/>
                </a:solidFill>
                <a:latin typeface="Arial"/>
              </a:rPr>
              <a:t>as described in Caron and Buehner (2022, WAF)</a:t>
            </a:r>
            <a:endParaRPr lang="en-CA" sz="1600" baseline="-250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791146" y="5106436"/>
            <a:ext cx="30185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CA" sz="1600" dirty="0">
                <a:solidFill>
                  <a:srgbClr val="C00000"/>
                </a:solidFill>
                <a:latin typeface="Arial"/>
              </a:rPr>
              <a:t>Scale-dependent localization (SDL) is central in this revolution 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F8B6D755-11EF-3DAF-AA5A-88AE20D85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13139219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672" y="4149080"/>
            <a:ext cx="2270760" cy="2115312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880" y="4151912"/>
            <a:ext cx="2270760" cy="2109648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880" y="1772816"/>
            <a:ext cx="2270760" cy="2115312"/>
          </a:xfrm>
          <a:prstGeom prst="rect">
            <a:avLst/>
          </a:prstGeom>
        </p:spPr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177" y="1772816"/>
            <a:ext cx="2234077" cy="2115312"/>
          </a:xfrm>
          <a:prstGeom prst="rect">
            <a:avLst/>
          </a:prstGeom>
        </p:spPr>
      </p:pic>
      <p:sp>
        <p:nvSpPr>
          <p:cNvPr id="33" name="ZoneTexte 32"/>
          <p:cNvSpPr txBox="1"/>
          <p:nvPr/>
        </p:nvSpPr>
        <p:spPr>
          <a:xfrm>
            <a:off x="7805850" y="1547500"/>
            <a:ext cx="1910720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A" dirty="0"/>
              <a:t>B</a:t>
            </a:r>
            <a:r>
              <a:rPr lang="fr-CA" baseline="-25000" dirty="0"/>
              <a:t>ens </a:t>
            </a:r>
            <a:r>
              <a:rPr lang="fr-CA" dirty="0"/>
              <a:t>No </a:t>
            </a:r>
            <a:r>
              <a:rPr lang="fr-CA" dirty="0" err="1"/>
              <a:t>hLoc</a:t>
            </a:r>
            <a:endParaRPr lang="en-CA" dirty="0"/>
          </a:p>
        </p:txBody>
      </p:sp>
      <p:sp>
        <p:nvSpPr>
          <p:cNvPr id="34" name="Triangle isocèle 33"/>
          <p:cNvSpPr/>
          <p:nvPr/>
        </p:nvSpPr>
        <p:spPr bwMode="auto">
          <a:xfrm rot="5400000">
            <a:off x="2675620" y="4473116"/>
            <a:ext cx="1800200" cy="1440160"/>
          </a:xfrm>
          <a:prstGeom prst="triangl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CA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5" name="Rectangle 2"/>
          <p:cNvSpPr txBox="1">
            <a:spLocks noChangeArrowheads="1"/>
          </p:cNvSpPr>
          <p:nvPr/>
        </p:nvSpPr>
        <p:spPr bwMode="auto">
          <a:xfrm>
            <a:off x="2495600" y="4536282"/>
            <a:ext cx="2376264" cy="126898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3A601B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3A601B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3A601B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3A601B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3A601B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3A601B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3A601B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3A601B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3A601B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n-CA" altLang="en-US" sz="1400" kern="0" dirty="0">
                <a:solidFill>
                  <a:schemeClr val="tx1"/>
                </a:solidFill>
                <a:latin typeface="+mn-lt"/>
              </a:rPr>
              <a:t>Normalized temperature increments (correlation-like) at 700 hPa resulting from various B matrices.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8112224" y="3933056"/>
            <a:ext cx="1152128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A" dirty="0" err="1"/>
              <a:t>B</a:t>
            </a:r>
            <a:r>
              <a:rPr lang="fr-CA" baseline="-25000" dirty="0" err="1"/>
              <a:t>nmc</a:t>
            </a:r>
            <a:endParaRPr lang="en-CA" baseline="-25000" dirty="0"/>
          </a:p>
        </p:txBody>
      </p:sp>
      <p:sp>
        <p:nvSpPr>
          <p:cNvPr id="37" name="ZoneTexte 36"/>
          <p:cNvSpPr txBox="1"/>
          <p:nvPr/>
        </p:nvSpPr>
        <p:spPr>
          <a:xfrm>
            <a:off x="5087888" y="1547500"/>
            <a:ext cx="1910720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A" dirty="0"/>
              <a:t>B</a:t>
            </a:r>
            <a:r>
              <a:rPr lang="fr-CA" baseline="-25000" dirty="0"/>
              <a:t>ens </a:t>
            </a:r>
            <a:r>
              <a:rPr lang="fr-CA" dirty="0" err="1"/>
              <a:t>Std</a:t>
            </a:r>
            <a:r>
              <a:rPr lang="fr-CA" dirty="0"/>
              <a:t> </a:t>
            </a:r>
            <a:r>
              <a:rPr lang="fr-CA" dirty="0" err="1"/>
              <a:t>hLoc</a:t>
            </a:r>
            <a:endParaRPr lang="en-CA" dirty="0"/>
          </a:p>
        </p:txBody>
      </p:sp>
      <p:sp>
        <p:nvSpPr>
          <p:cNvPr id="38" name="ZoneTexte 37"/>
          <p:cNvSpPr txBox="1"/>
          <p:nvPr/>
        </p:nvSpPr>
        <p:spPr>
          <a:xfrm>
            <a:off x="5049376" y="3923764"/>
            <a:ext cx="1910720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A" dirty="0"/>
              <a:t>B</a:t>
            </a:r>
            <a:r>
              <a:rPr lang="fr-CA" baseline="-25000" dirty="0"/>
              <a:t>ens </a:t>
            </a:r>
            <a:r>
              <a:rPr lang="fr-CA" dirty="0"/>
              <a:t>SDL </a:t>
            </a:r>
            <a:r>
              <a:rPr lang="fr-CA" dirty="0" err="1"/>
              <a:t>hLoc</a:t>
            </a:r>
            <a:r>
              <a:rPr lang="fr-CA" baseline="-25000" dirty="0"/>
              <a:t> </a:t>
            </a:r>
            <a:endParaRPr lang="en-CA" dirty="0"/>
          </a:p>
        </p:txBody>
      </p:sp>
      <p:sp>
        <p:nvSpPr>
          <p:cNvPr id="39" name="ZoneTexte 38"/>
          <p:cNvSpPr txBox="1"/>
          <p:nvPr/>
        </p:nvSpPr>
        <p:spPr>
          <a:xfrm>
            <a:off x="5049376" y="6165304"/>
            <a:ext cx="227076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sz="1400" dirty="0" err="1"/>
              <a:t>hLoc</a:t>
            </a:r>
            <a:r>
              <a:rPr lang="fr-CA" sz="1400" dirty="0"/>
              <a:t>: 1500km / 4000km / 10000km</a:t>
            </a:r>
            <a:endParaRPr lang="en-CA" sz="1400" dirty="0"/>
          </a:p>
        </p:txBody>
      </p:sp>
      <p:sp>
        <p:nvSpPr>
          <p:cNvPr id="40" name="Rectangle 2"/>
          <p:cNvSpPr txBox="1">
            <a:spLocks noChangeArrowheads="1"/>
          </p:cNvSpPr>
          <p:nvPr/>
        </p:nvSpPr>
        <p:spPr bwMode="auto">
          <a:xfrm>
            <a:off x="2502024" y="1916832"/>
            <a:ext cx="2513856" cy="21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3A601B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3A601B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3A601B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3A601B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3A601B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3A601B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3A601B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3A601B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3A601B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n-CA" altLang="en-US" sz="2400" b="0" kern="0" dirty="0">
                <a:latin typeface="+mn-lt"/>
              </a:rPr>
              <a:t>700 hPa T observation at the center of a </a:t>
            </a:r>
            <a:r>
              <a:rPr lang="en-CA" altLang="en-US" sz="2400" kern="0" dirty="0">
                <a:latin typeface="+mn-lt"/>
              </a:rPr>
              <a:t>High Pressure</a:t>
            </a:r>
            <a:endParaRPr lang="en-CA" altLang="en-US" sz="1200" b="0" kern="0" dirty="0">
              <a:latin typeface="+mn-lt"/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5049376" y="3573017"/>
            <a:ext cx="21267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400" dirty="0"/>
              <a:t> </a:t>
            </a:r>
            <a:r>
              <a:rPr lang="fr-CA" sz="1400" dirty="0" err="1"/>
              <a:t>hLoc</a:t>
            </a:r>
            <a:r>
              <a:rPr lang="fr-CA" sz="1400" dirty="0"/>
              <a:t>: 2800km</a:t>
            </a:r>
            <a:endParaRPr lang="en-CA" sz="1400" dirty="0"/>
          </a:p>
        </p:txBody>
      </p:sp>
      <p:sp>
        <p:nvSpPr>
          <p:cNvPr id="42" name="ZoneTexte 41"/>
          <p:cNvSpPr txBox="1"/>
          <p:nvPr/>
        </p:nvSpPr>
        <p:spPr>
          <a:xfrm>
            <a:off x="9912424" y="2636913"/>
            <a:ext cx="360040" cy="379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0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9840416" y="327569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-1</a:t>
            </a:r>
          </a:p>
        </p:txBody>
      </p:sp>
      <p:sp>
        <p:nvSpPr>
          <p:cNvPr id="44" name="ZoneTexte 43"/>
          <p:cNvSpPr txBox="1"/>
          <p:nvPr/>
        </p:nvSpPr>
        <p:spPr>
          <a:xfrm>
            <a:off x="9768408" y="197954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+1</a:t>
            </a:r>
          </a:p>
        </p:txBody>
      </p:sp>
      <p:sp>
        <p:nvSpPr>
          <p:cNvPr id="45" name="ZoneTexte 44"/>
          <p:cNvSpPr txBox="1"/>
          <p:nvPr/>
        </p:nvSpPr>
        <p:spPr>
          <a:xfrm>
            <a:off x="9912424" y="5013177"/>
            <a:ext cx="360040" cy="379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0</a:t>
            </a:r>
          </a:p>
        </p:txBody>
      </p:sp>
      <p:sp>
        <p:nvSpPr>
          <p:cNvPr id="46" name="ZoneTexte 45"/>
          <p:cNvSpPr txBox="1"/>
          <p:nvPr/>
        </p:nvSpPr>
        <p:spPr>
          <a:xfrm>
            <a:off x="9840416" y="565195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-1</a:t>
            </a:r>
          </a:p>
        </p:txBody>
      </p:sp>
      <p:sp>
        <p:nvSpPr>
          <p:cNvPr id="47" name="ZoneTexte 46"/>
          <p:cNvSpPr txBox="1"/>
          <p:nvPr/>
        </p:nvSpPr>
        <p:spPr>
          <a:xfrm>
            <a:off x="9768408" y="435581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+1</a:t>
            </a:r>
          </a:p>
        </p:txBody>
      </p:sp>
      <p:sp>
        <p:nvSpPr>
          <p:cNvPr id="48" name="ZoneTexte 47"/>
          <p:cNvSpPr txBox="1"/>
          <p:nvPr/>
        </p:nvSpPr>
        <p:spPr>
          <a:xfrm>
            <a:off x="7248128" y="2646205"/>
            <a:ext cx="360040" cy="379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0</a:t>
            </a:r>
          </a:p>
        </p:txBody>
      </p:sp>
      <p:sp>
        <p:nvSpPr>
          <p:cNvPr id="49" name="ZoneTexte 48"/>
          <p:cNvSpPr txBox="1"/>
          <p:nvPr/>
        </p:nvSpPr>
        <p:spPr>
          <a:xfrm>
            <a:off x="7176120" y="328498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-1</a:t>
            </a:r>
          </a:p>
        </p:txBody>
      </p:sp>
      <p:sp>
        <p:nvSpPr>
          <p:cNvPr id="50" name="ZoneTexte 49"/>
          <p:cNvSpPr txBox="1"/>
          <p:nvPr/>
        </p:nvSpPr>
        <p:spPr>
          <a:xfrm>
            <a:off x="7104112" y="198884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+1</a:t>
            </a:r>
          </a:p>
        </p:txBody>
      </p:sp>
      <p:sp>
        <p:nvSpPr>
          <p:cNvPr id="51" name="ZoneTexte 50"/>
          <p:cNvSpPr txBox="1"/>
          <p:nvPr/>
        </p:nvSpPr>
        <p:spPr>
          <a:xfrm>
            <a:off x="7248128" y="5022469"/>
            <a:ext cx="360040" cy="379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0</a:t>
            </a:r>
          </a:p>
        </p:txBody>
      </p:sp>
      <p:sp>
        <p:nvSpPr>
          <p:cNvPr id="52" name="ZoneTexte 51"/>
          <p:cNvSpPr txBox="1"/>
          <p:nvPr/>
        </p:nvSpPr>
        <p:spPr>
          <a:xfrm>
            <a:off x="7176120" y="566124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-1</a:t>
            </a:r>
          </a:p>
        </p:txBody>
      </p:sp>
      <p:sp>
        <p:nvSpPr>
          <p:cNvPr id="53" name="ZoneTexte 52"/>
          <p:cNvSpPr txBox="1"/>
          <p:nvPr/>
        </p:nvSpPr>
        <p:spPr>
          <a:xfrm>
            <a:off x="7104112" y="436510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+1</a:t>
            </a:r>
          </a:p>
        </p:txBody>
      </p:sp>
      <p:sp>
        <p:nvSpPr>
          <p:cNvPr id="54" name="Rectangle 53"/>
          <p:cNvSpPr/>
          <p:nvPr/>
        </p:nvSpPr>
        <p:spPr bwMode="auto">
          <a:xfrm>
            <a:off x="7104112" y="1772816"/>
            <a:ext cx="182528" cy="324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CA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5" name="Rectangle 2"/>
          <p:cNvSpPr>
            <a:spLocks noGrp="1"/>
          </p:cNvSpPr>
          <p:nvPr>
            <p:ph type="title" idx="4294967295"/>
          </p:nvPr>
        </p:nvSpPr>
        <p:spPr>
          <a:xfrm>
            <a:off x="191344" y="157164"/>
            <a:ext cx="11809312" cy="992187"/>
          </a:xfrm>
        </p:spPr>
        <p:txBody>
          <a:bodyPr>
            <a:normAutofit/>
          </a:bodyPr>
          <a:lstStyle/>
          <a:p>
            <a:r>
              <a:rPr lang="fr-FR" dirty="0" err="1"/>
              <a:t>Scale-dependent</a:t>
            </a:r>
            <a:r>
              <a:rPr lang="fr-FR" dirty="0"/>
              <a:t> </a:t>
            </a:r>
            <a:r>
              <a:rPr lang="fr-FR" dirty="0" err="1"/>
              <a:t>localization</a:t>
            </a:r>
            <a:r>
              <a:rPr lang="fr-FR" dirty="0"/>
              <a:t> (SDL)</a:t>
            </a:r>
          </a:p>
        </p:txBody>
      </p:sp>
      <p:sp>
        <p:nvSpPr>
          <p:cNvPr id="56" name="Rectangle 55"/>
          <p:cNvSpPr/>
          <p:nvPr/>
        </p:nvSpPr>
        <p:spPr>
          <a:xfrm>
            <a:off x="327495" y="1268760"/>
            <a:ext cx="375228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altLang="en-US" sz="2000" b="1" dirty="0"/>
              <a:t>Impact in single observation DA </a:t>
            </a:r>
            <a:r>
              <a:rPr lang="fr-CA" altLang="en-US" sz="2000" b="1" dirty="0" err="1"/>
              <a:t>experiments</a:t>
            </a:r>
            <a:br>
              <a:rPr lang="fr-CA" altLang="en-US" sz="2000" b="1" dirty="0"/>
            </a:b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683812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701417" y="1957667"/>
            <a:ext cx="9361040" cy="425486"/>
          </a:xfrm>
          <a:prstGeom prst="rect">
            <a:avLst/>
          </a:prstGeom>
          <a:noFill/>
        </p:spPr>
        <p:txBody>
          <a:bodyPr/>
          <a:lstStyle/>
          <a:p>
            <a:pPr marL="287338" indent="-287338">
              <a:lnSpc>
                <a:spcPct val="85000"/>
              </a:lnSpc>
              <a:spcBef>
                <a:spcPct val="15000"/>
              </a:spcBef>
              <a:spcAft>
                <a:spcPct val="20000"/>
              </a:spcAft>
              <a:buClr>
                <a:srgbClr val="FF0000"/>
              </a:buClr>
              <a:buSzPct val="120000"/>
              <a:buFontTx/>
              <a:buChar char="•"/>
              <a:defRPr/>
            </a:pPr>
            <a:r>
              <a:rPr lang="en-US" sz="2000" kern="0" dirty="0"/>
              <a:t>Analysis increment computed from control vector (</a:t>
            </a:r>
            <a:r>
              <a:rPr lang="en-US" sz="2000" b="1" kern="0" dirty="0"/>
              <a:t>B</a:t>
            </a:r>
            <a:r>
              <a:rPr lang="en-US" sz="2000" kern="0" baseline="30000" dirty="0"/>
              <a:t>1/2</a:t>
            </a:r>
            <a:r>
              <a:rPr lang="en-US" sz="2000" kern="0" dirty="0"/>
              <a:t> preconditioning) using:</a:t>
            </a:r>
          </a:p>
          <a:p>
            <a:pPr lvl="0">
              <a:lnSpc>
                <a:spcPct val="85000"/>
              </a:lnSpc>
              <a:spcBef>
                <a:spcPct val="15000"/>
              </a:spcBef>
              <a:spcAft>
                <a:spcPct val="20000"/>
              </a:spcAft>
              <a:buClr>
                <a:srgbClr val="FF0000"/>
              </a:buClr>
              <a:buSzPct val="120000"/>
              <a:defRPr/>
            </a:pPr>
            <a:endParaRPr lang="en-US" sz="3200" kern="0" dirty="0"/>
          </a:p>
          <a:p>
            <a:pPr lvl="0">
              <a:lnSpc>
                <a:spcPct val="85000"/>
              </a:lnSpc>
              <a:spcBef>
                <a:spcPct val="15000"/>
              </a:spcBef>
              <a:spcAft>
                <a:spcPct val="20000"/>
              </a:spcAft>
              <a:buClr>
                <a:srgbClr val="FF0000"/>
              </a:buClr>
              <a:buSzPct val="120000"/>
              <a:defRPr/>
            </a:pPr>
            <a:r>
              <a:rPr lang="en-US" sz="2000" kern="0" dirty="0"/>
              <a:t>	</a:t>
            </a:r>
            <a:endParaRPr lang="en-US" sz="2000" kern="0" dirty="0">
              <a:solidFill>
                <a:schemeClr val="bg1">
                  <a:lumMod val="50000"/>
                </a:schemeClr>
              </a:solidFill>
            </a:endParaRPr>
          </a:p>
          <a:p>
            <a:pPr marL="287338" indent="-287338">
              <a:lnSpc>
                <a:spcPct val="85000"/>
              </a:lnSpc>
              <a:spcBef>
                <a:spcPct val="15000"/>
              </a:spcBef>
              <a:spcAft>
                <a:spcPct val="20000"/>
              </a:spcAft>
              <a:buClr>
                <a:srgbClr val="FF0000"/>
              </a:buClr>
              <a:buSzPct val="120000"/>
              <a:buFontTx/>
              <a:buChar char="•"/>
              <a:defRPr/>
            </a:pPr>
            <a:endParaRPr lang="en-US" sz="2000" kern="0" dirty="0"/>
          </a:p>
        </p:txBody>
      </p:sp>
      <p:graphicFrame>
        <p:nvGraphicFramePr>
          <p:cNvPr id="2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0632877"/>
              </p:ext>
            </p:extLst>
          </p:nvPr>
        </p:nvGraphicFramePr>
        <p:xfrm>
          <a:off x="1007936" y="4320994"/>
          <a:ext cx="2970213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485720" imgH="355320" progId="Equation.3">
                  <p:embed/>
                </p:oleObj>
              </mc:Choice>
              <mc:Fallback>
                <p:oleObj name="Equation" r:id="rId3" imgW="1485720" imgH="355320" progId="Equation.3">
                  <p:embed/>
                  <p:pic>
                    <p:nvPicPr>
                      <p:cNvPr id="22" name="Object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07936" y="4320994"/>
                        <a:ext cx="2970213" cy="71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0515408"/>
              </p:ext>
            </p:extLst>
          </p:nvPr>
        </p:nvGraphicFramePr>
        <p:xfrm>
          <a:off x="1049497" y="2461723"/>
          <a:ext cx="24638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31560" imgH="342720" progId="Equation.3">
                  <p:embed/>
                </p:oleObj>
              </mc:Choice>
              <mc:Fallback>
                <p:oleObj name="Equation" r:id="rId5" imgW="1231560" imgH="342720" progId="Equation.3">
                  <p:embed/>
                  <p:pic>
                    <p:nvPicPr>
                      <p:cNvPr id="2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9497" y="2461723"/>
                        <a:ext cx="24638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3"/>
          <p:cNvSpPr txBox="1">
            <a:spLocks noChangeArrowheads="1"/>
          </p:cNvSpPr>
          <p:nvPr/>
        </p:nvSpPr>
        <p:spPr>
          <a:xfrm>
            <a:off x="696367" y="3778646"/>
            <a:ext cx="10338778" cy="473435"/>
          </a:xfrm>
          <a:prstGeom prst="rect">
            <a:avLst/>
          </a:prstGeom>
          <a:noFill/>
        </p:spPr>
        <p:txBody>
          <a:bodyPr/>
          <a:lstStyle/>
          <a:p>
            <a:pPr marL="287338" indent="-287338">
              <a:lnSpc>
                <a:spcPct val="85000"/>
              </a:lnSpc>
              <a:spcBef>
                <a:spcPct val="15000"/>
              </a:spcBef>
              <a:spcAft>
                <a:spcPct val="20000"/>
              </a:spcAft>
              <a:buClr>
                <a:srgbClr val="FF0000"/>
              </a:buClr>
              <a:buSzPct val="120000"/>
              <a:buFontTx/>
              <a:buChar char="•"/>
              <a:defRPr/>
            </a:pPr>
            <a:r>
              <a:rPr lang="en-US" sz="2000" kern="0" dirty="0"/>
              <a:t>Varying amounts of smoothing applied to same set of amplitudes for a given member</a:t>
            </a:r>
            <a:endParaRPr lang="en-US" sz="2800" kern="0" dirty="0"/>
          </a:p>
          <a:p>
            <a:pPr marL="287338" indent="-287338">
              <a:lnSpc>
                <a:spcPct val="85000"/>
              </a:lnSpc>
              <a:spcBef>
                <a:spcPct val="15000"/>
              </a:spcBef>
              <a:spcAft>
                <a:spcPct val="20000"/>
              </a:spcAft>
              <a:buClr>
                <a:srgbClr val="FF0000"/>
              </a:buClr>
              <a:buSzPct val="120000"/>
              <a:buFontTx/>
              <a:buChar char="•"/>
              <a:defRPr/>
            </a:pPr>
            <a:endParaRPr lang="en-US" sz="2000" kern="0" dirty="0"/>
          </a:p>
          <a:p>
            <a:pPr marL="287338" indent="-287338">
              <a:lnSpc>
                <a:spcPct val="85000"/>
              </a:lnSpc>
              <a:spcBef>
                <a:spcPct val="15000"/>
              </a:spcBef>
              <a:spcAft>
                <a:spcPct val="20000"/>
              </a:spcAft>
              <a:buClr>
                <a:srgbClr val="FF0000"/>
              </a:buClr>
              <a:buSzPct val="120000"/>
              <a:buFontTx/>
              <a:buChar char="•"/>
              <a:defRPr/>
            </a:pPr>
            <a:endParaRPr lang="en-US" sz="2000" kern="0" dirty="0"/>
          </a:p>
        </p:txBody>
      </p:sp>
      <p:sp>
        <p:nvSpPr>
          <p:cNvPr id="25" name="ZoneTexte 24"/>
          <p:cNvSpPr txBox="1"/>
          <p:nvPr/>
        </p:nvSpPr>
        <p:spPr>
          <a:xfrm>
            <a:off x="557401" y="1525619"/>
            <a:ext cx="5040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>
                <a:solidFill>
                  <a:srgbClr val="008FBD"/>
                </a:solidFill>
              </a:rPr>
              <a:t>Current (one-size-fits-all) Approach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515839" y="3346598"/>
            <a:ext cx="8136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>
                <a:solidFill>
                  <a:srgbClr val="008FBD"/>
                </a:solidFill>
              </a:rPr>
              <a:t>Scale-dependent Approach </a:t>
            </a:r>
            <a:r>
              <a:rPr lang="en-CA" sz="1600" dirty="0">
                <a:solidFill>
                  <a:srgbClr val="C00000"/>
                </a:solidFill>
              </a:rPr>
              <a:t>(as in Buehner and </a:t>
            </a:r>
            <a:r>
              <a:rPr lang="en-CA" sz="1600" dirty="0" err="1">
                <a:solidFill>
                  <a:srgbClr val="C00000"/>
                </a:solidFill>
              </a:rPr>
              <a:t>Shlyaeva</a:t>
            </a:r>
            <a:r>
              <a:rPr lang="en-CA" sz="1600" dirty="0">
                <a:solidFill>
                  <a:srgbClr val="C00000"/>
                </a:solidFill>
              </a:rPr>
              <a:t>, 2015, </a:t>
            </a:r>
            <a:r>
              <a:rPr lang="en-CA" sz="1600" i="1" dirty="0" err="1">
                <a:solidFill>
                  <a:srgbClr val="C00000"/>
                </a:solidFill>
              </a:rPr>
              <a:t>Tellus</a:t>
            </a:r>
            <a:r>
              <a:rPr lang="en-CA" sz="1600" dirty="0">
                <a:solidFill>
                  <a:srgbClr val="C00000"/>
                </a:solidFill>
              </a:rPr>
              <a:t>)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758231" y="5043172"/>
            <a:ext cx="6102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kern="0" dirty="0">
                <a:solidFill>
                  <a:schemeClr val="bg1">
                    <a:lumMod val="50000"/>
                  </a:schemeClr>
                </a:solidFill>
              </a:rPr>
              <a:t>where </a:t>
            </a:r>
            <a:r>
              <a:rPr lang="en-US" kern="0" dirty="0" err="1">
                <a:solidFill>
                  <a:schemeClr val="bg1">
                    <a:lumMod val="50000"/>
                  </a:schemeClr>
                </a:solidFill>
              </a:rPr>
              <a:t>e</a:t>
            </a:r>
            <a:r>
              <a:rPr lang="en-US" i="1" kern="0" baseline="-25000" dirty="0" err="1">
                <a:solidFill>
                  <a:schemeClr val="bg1">
                    <a:lumMod val="50000"/>
                  </a:schemeClr>
                </a:solidFill>
              </a:rPr>
              <a:t>k,j</a:t>
            </a:r>
            <a:r>
              <a:rPr lang="en-US" kern="0" dirty="0">
                <a:solidFill>
                  <a:schemeClr val="bg1">
                    <a:lumMod val="50000"/>
                  </a:schemeClr>
                </a:solidFill>
              </a:rPr>
              <a:t>  is scale </a:t>
            </a:r>
            <a:r>
              <a:rPr lang="en-US" i="1" kern="0" dirty="0">
                <a:solidFill>
                  <a:schemeClr val="bg1">
                    <a:lumMod val="50000"/>
                  </a:schemeClr>
                </a:solidFill>
              </a:rPr>
              <a:t>j</a:t>
            </a:r>
            <a:r>
              <a:rPr lang="en-US" kern="0" dirty="0">
                <a:solidFill>
                  <a:schemeClr val="bg1">
                    <a:lumMod val="50000"/>
                  </a:schemeClr>
                </a:solidFill>
              </a:rPr>
              <a:t> of normalized member </a:t>
            </a:r>
            <a:r>
              <a:rPr lang="en-US" i="1" kern="0" dirty="0">
                <a:solidFill>
                  <a:schemeClr val="bg1">
                    <a:lumMod val="50000"/>
                  </a:schemeClr>
                </a:solidFill>
              </a:rPr>
              <a:t>k </a:t>
            </a:r>
            <a:r>
              <a:rPr lang="en-US" kern="0" dirty="0">
                <a:solidFill>
                  <a:schemeClr val="bg1">
                    <a:lumMod val="50000"/>
                  </a:schemeClr>
                </a:solidFill>
              </a:rPr>
              <a:t>perturbation</a:t>
            </a:r>
            <a:endParaRPr lang="en-CA" dirty="0"/>
          </a:p>
        </p:txBody>
      </p:sp>
      <p:sp>
        <p:nvSpPr>
          <p:cNvPr id="28" name="Rectangle 27"/>
          <p:cNvSpPr/>
          <p:nvPr/>
        </p:nvSpPr>
        <p:spPr>
          <a:xfrm>
            <a:off x="5124351" y="4251084"/>
            <a:ext cx="2664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/>
            <a:r>
              <a:rPr lang="en-US" kern="0" dirty="0">
                <a:solidFill>
                  <a:srgbClr val="92D050"/>
                </a:solidFill>
              </a:rPr>
              <a:t>k:	member index</a:t>
            </a:r>
          </a:p>
          <a:p>
            <a:pPr indent="539750"/>
            <a:r>
              <a:rPr lang="en-US" kern="0" dirty="0">
                <a:solidFill>
                  <a:srgbClr val="92D050"/>
                </a:solidFill>
              </a:rPr>
              <a:t>j:	scale index</a:t>
            </a:r>
            <a:endParaRPr lang="en-CA" dirty="0">
              <a:solidFill>
                <a:srgbClr val="92D05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124349" y="2613360"/>
            <a:ext cx="26642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/>
            <a:r>
              <a:rPr lang="en-US" kern="0" dirty="0">
                <a:solidFill>
                  <a:srgbClr val="92D050"/>
                </a:solidFill>
              </a:rPr>
              <a:t>k:	member index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BD55B660-DAB4-4E97-493B-F8E4104CA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EnVar with B</a:t>
            </a:r>
            <a:r>
              <a:rPr lang="en-US" sz="44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1/2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preconditioning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8A1217F-5F31-5670-329C-F03E05CA58B6}"/>
              </a:ext>
            </a:extLst>
          </p:cNvPr>
          <p:cNvSpPr txBox="1"/>
          <p:nvPr/>
        </p:nvSpPr>
        <p:spPr>
          <a:xfrm>
            <a:off x="702876" y="5525806"/>
            <a:ext cx="10972800" cy="5632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7338" indent="-287338">
              <a:lnSpc>
                <a:spcPct val="85000"/>
              </a:lnSpc>
              <a:spcBef>
                <a:spcPct val="15000"/>
              </a:spcBef>
              <a:spcAft>
                <a:spcPct val="20000"/>
              </a:spcAft>
              <a:buClr>
                <a:srgbClr val="FF0000"/>
              </a:buClr>
              <a:buSzPct val="120000"/>
              <a:buFontTx/>
              <a:buChar char="•"/>
              <a:defRPr/>
            </a:pPr>
            <a:r>
              <a:rPr lang="en-US" sz="1800" kern="0" dirty="0"/>
              <a:t>Shown to improved forecast performances in a 3DEnVar context in Caron and Buehner (2018, MWR) and Caron et al. (2019, MWR)</a:t>
            </a:r>
            <a:endParaRPr lang="en-US" sz="2400" kern="0" dirty="0"/>
          </a:p>
        </p:txBody>
      </p:sp>
    </p:spTree>
    <p:extLst>
      <p:ext uri="{BB962C8B-B14F-4D97-AF65-F5344CB8AC3E}">
        <p14:creationId xmlns:p14="http://schemas.microsoft.com/office/powerpoint/2010/main" val="589277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SDL configuration</a:t>
            </a:r>
          </a:p>
        </p:txBody>
      </p:sp>
      <p:grpSp>
        <p:nvGrpSpPr>
          <p:cNvPr id="15" name="Groupe 14"/>
          <p:cNvGrpSpPr/>
          <p:nvPr/>
        </p:nvGrpSpPr>
        <p:grpSpPr>
          <a:xfrm>
            <a:off x="390525" y="2132856"/>
            <a:ext cx="5705475" cy="3888432"/>
            <a:chOff x="2910805" y="2204864"/>
            <a:chExt cx="5705475" cy="3888432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0805" y="2445221"/>
              <a:ext cx="5705475" cy="3648075"/>
            </a:xfrm>
            <a:prstGeom prst="rect">
              <a:avLst/>
            </a:prstGeom>
          </p:spPr>
        </p:pic>
        <p:sp>
          <p:nvSpPr>
            <p:cNvPr id="4" name="ZoneTexte 3"/>
            <p:cNvSpPr txBox="1"/>
            <p:nvPr/>
          </p:nvSpPr>
          <p:spPr>
            <a:xfrm>
              <a:off x="3791743" y="3861048"/>
              <a:ext cx="1135284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dirty="0">
                  <a:solidFill>
                    <a:srgbClr val="00B050"/>
                  </a:solidFill>
                </a:rPr>
                <a:t>Large </a:t>
              </a:r>
              <a:r>
                <a:rPr lang="fr-CA" dirty="0" err="1">
                  <a:solidFill>
                    <a:srgbClr val="00B050"/>
                  </a:solidFill>
                </a:rPr>
                <a:t>scale</a:t>
              </a:r>
              <a:endParaRPr lang="en-CA" dirty="0">
                <a:solidFill>
                  <a:srgbClr val="00B050"/>
                </a:solidFill>
              </a:endParaRPr>
            </a:p>
          </p:txBody>
        </p:sp>
        <p:sp>
          <p:nvSpPr>
            <p:cNvPr id="5" name="ZoneTexte 4"/>
            <p:cNvSpPr txBox="1"/>
            <p:nvPr/>
          </p:nvSpPr>
          <p:spPr>
            <a:xfrm>
              <a:off x="5608787" y="3862790"/>
              <a:ext cx="1135284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dirty="0">
                  <a:solidFill>
                    <a:srgbClr val="0066CC"/>
                  </a:solidFill>
                </a:rPr>
                <a:t>Medium </a:t>
              </a:r>
              <a:r>
                <a:rPr lang="fr-CA" dirty="0" err="1">
                  <a:solidFill>
                    <a:srgbClr val="0066CC"/>
                  </a:solidFill>
                </a:rPr>
                <a:t>scale</a:t>
              </a:r>
              <a:endParaRPr lang="en-CA" dirty="0">
                <a:solidFill>
                  <a:srgbClr val="0066CC"/>
                </a:solidFill>
              </a:endParaRPr>
            </a:p>
          </p:txBody>
        </p:sp>
        <p:sp>
          <p:nvSpPr>
            <p:cNvPr id="6" name="ZoneTexte 5"/>
            <p:cNvSpPr txBox="1"/>
            <p:nvPr/>
          </p:nvSpPr>
          <p:spPr>
            <a:xfrm>
              <a:off x="7392144" y="3862790"/>
              <a:ext cx="1135284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dirty="0">
                  <a:solidFill>
                    <a:srgbClr val="FF0000"/>
                  </a:solidFill>
                </a:rPr>
                <a:t>Small </a:t>
              </a:r>
              <a:r>
                <a:rPr lang="fr-CA" dirty="0" err="1">
                  <a:solidFill>
                    <a:srgbClr val="FF0000"/>
                  </a:solidFill>
                </a:rPr>
                <a:t>scale</a:t>
              </a:r>
              <a:endParaRPr lang="en-CA" dirty="0">
                <a:solidFill>
                  <a:srgbClr val="FF0000"/>
                </a:solidFill>
              </a:endParaRPr>
            </a:p>
          </p:txBody>
        </p:sp>
        <p:sp>
          <p:nvSpPr>
            <p:cNvPr id="7" name="Ellipse 6"/>
            <p:cNvSpPr/>
            <p:nvPr/>
          </p:nvSpPr>
          <p:spPr bwMode="auto">
            <a:xfrm>
              <a:off x="5951984" y="2780928"/>
              <a:ext cx="144016" cy="144016"/>
            </a:xfrm>
            <a:prstGeom prst="ellipse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CA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8" name="Ellipse 7"/>
            <p:cNvSpPr/>
            <p:nvPr/>
          </p:nvSpPr>
          <p:spPr bwMode="auto">
            <a:xfrm>
              <a:off x="7104112" y="2780928"/>
              <a:ext cx="144016" cy="144016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CA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9" name="Ellipse 8"/>
            <p:cNvSpPr/>
            <p:nvPr/>
          </p:nvSpPr>
          <p:spPr bwMode="auto">
            <a:xfrm>
              <a:off x="4583832" y="2780928"/>
              <a:ext cx="144016" cy="144016"/>
            </a:xfrm>
            <a:prstGeom prst="ellipse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CA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3287688" y="2204864"/>
              <a:ext cx="5239741" cy="43204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CA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5636370" y="2492896"/>
              <a:ext cx="162860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600" b="0" dirty="0">
                  <a:solidFill>
                    <a:srgbClr val="0066CC"/>
                  </a:solidFill>
                </a:rPr>
                <a:t>2000 km</a:t>
              </a:r>
              <a:endParaRPr lang="en-CA" sz="1600" b="0" dirty="0">
                <a:solidFill>
                  <a:srgbClr val="0066CC"/>
                </a:solidFill>
              </a:endParaRPr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4223792" y="2492896"/>
              <a:ext cx="162860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600" b="0" dirty="0">
                  <a:solidFill>
                    <a:srgbClr val="00B050"/>
                  </a:solidFill>
                </a:rPr>
                <a:t>10000 km</a:t>
              </a:r>
              <a:endParaRPr lang="en-CA" sz="1600" b="0" dirty="0">
                <a:solidFill>
                  <a:srgbClr val="00B050"/>
                </a:solidFill>
              </a:endParaRPr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6860506" y="2502188"/>
              <a:ext cx="162860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600" b="0" dirty="0">
                  <a:solidFill>
                    <a:srgbClr val="FF0000"/>
                  </a:solidFill>
                </a:rPr>
                <a:t>500 km</a:t>
              </a:r>
              <a:endParaRPr lang="en-CA" sz="1600" b="0" dirty="0">
                <a:solidFill>
                  <a:srgbClr val="FF0000"/>
                </a:solidFill>
              </a:endParaRPr>
            </a:p>
          </p:txBody>
        </p:sp>
      </p:grpSp>
      <p:sp>
        <p:nvSpPr>
          <p:cNvPr id="14" name="ZoneTexte 13"/>
          <p:cNvSpPr txBox="1"/>
          <p:nvPr/>
        </p:nvSpPr>
        <p:spPr>
          <a:xfrm>
            <a:off x="784252" y="1568986"/>
            <a:ext cx="523974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Filter response functions for decomposing with respect to 3 horizontal scale ranges</a:t>
            </a:r>
          </a:p>
        </p:txBody>
      </p:sp>
      <p:graphicFrame>
        <p:nvGraphicFramePr>
          <p:cNvPr id="16" name="Tableau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3250935"/>
              </p:ext>
            </p:extLst>
          </p:nvPr>
        </p:nvGraphicFramePr>
        <p:xfrm>
          <a:off x="7329041" y="3356992"/>
          <a:ext cx="3447479" cy="147828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005259">
                  <a:extLst>
                    <a:ext uri="{9D8B030D-6E8A-4147-A177-3AD203B41FA5}">
                      <a16:colId xmlns:a16="http://schemas.microsoft.com/office/drawing/2014/main" val="948959086"/>
                    </a:ext>
                  </a:extLst>
                </a:gridCol>
                <a:gridCol w="1221110">
                  <a:extLst>
                    <a:ext uri="{9D8B030D-6E8A-4147-A177-3AD203B41FA5}">
                      <a16:colId xmlns:a16="http://schemas.microsoft.com/office/drawing/2014/main" val="4089828313"/>
                    </a:ext>
                  </a:extLst>
                </a:gridCol>
                <a:gridCol w="1221110">
                  <a:extLst>
                    <a:ext uri="{9D8B030D-6E8A-4147-A177-3AD203B41FA5}">
                      <a16:colId xmlns:a16="http://schemas.microsoft.com/office/drawing/2014/main" val="107828543"/>
                    </a:ext>
                  </a:extLst>
                </a:gridCol>
              </a:tblGrid>
              <a:tr h="22682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kumimoji="0" lang="fr-CA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</a:rPr>
                        <a:t> 2021</a:t>
                      </a:r>
                      <a:endParaRPr lang="en-US" sz="18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r-CA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sym typeface="Symbol" panose="05050102010706020507" pitchFamily="18" charset="2"/>
                        </a:rPr>
                        <a:t>2024</a:t>
                      </a:r>
                      <a:endParaRPr lang="en-US" sz="18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46472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Small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1000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tx1"/>
                          </a:solidFill>
                        </a:rPr>
                        <a:t>1000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72788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Medium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2400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tx1"/>
                          </a:solidFill>
                        </a:rPr>
                        <a:t>2400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16874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CA" b="1" dirty="0">
                          <a:solidFill>
                            <a:schemeClr val="tx1"/>
                          </a:solidFill>
                        </a:rPr>
                        <a:t>Large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>
                          <a:solidFill>
                            <a:schemeClr val="tx1"/>
                          </a:solidFill>
                        </a:rPr>
                        <a:t>3300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>
                          <a:solidFill>
                            <a:schemeClr val="tx1"/>
                          </a:solidFill>
                        </a:rPr>
                        <a:t>3800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0242708"/>
                  </a:ext>
                </a:extLst>
              </a:tr>
            </a:tbl>
          </a:graphicData>
        </a:graphic>
      </p:graphicFrame>
      <p:sp>
        <p:nvSpPr>
          <p:cNvPr id="17" name="ZoneTexte 16"/>
          <p:cNvSpPr txBox="1"/>
          <p:nvPr/>
        </p:nvSpPr>
        <p:spPr>
          <a:xfrm>
            <a:off x="6456040" y="2708920"/>
            <a:ext cx="523974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Horizontal localization radius (km)</a:t>
            </a:r>
          </a:p>
        </p:txBody>
      </p:sp>
    </p:spTree>
    <p:extLst>
      <p:ext uri="{BB962C8B-B14F-4D97-AF65-F5344CB8AC3E}">
        <p14:creationId xmlns:p14="http://schemas.microsoft.com/office/powerpoint/2010/main" val="2518076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11"/>
          <p:cNvSpPr txBox="1"/>
          <p:nvPr/>
        </p:nvSpPr>
        <p:spPr>
          <a:xfrm>
            <a:off x="839415" y="1455167"/>
            <a:ext cx="1097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>
                <a:solidFill>
                  <a:srgbClr val="0070C0"/>
                </a:solidFill>
              </a:rPr>
              <a:t>1.5 months against the GDPS 15-km control cycle (OPS; no SDL 0.75/0.375)</a:t>
            </a:r>
            <a:r>
              <a:rPr lang="fr-CA" sz="2400" dirty="0">
                <a:solidFill>
                  <a:srgbClr val="0070C0"/>
                </a:solidFill>
              </a:rPr>
              <a:t> </a:t>
            </a:r>
          </a:p>
        </p:txBody>
      </p:sp>
      <p:graphicFrame>
        <p:nvGraphicFramePr>
          <p:cNvPr id="8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8293685"/>
              </p:ext>
            </p:extLst>
          </p:nvPr>
        </p:nvGraphicFramePr>
        <p:xfrm>
          <a:off x="839414" y="2060848"/>
          <a:ext cx="10657186" cy="40958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601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0107">
                  <a:extLst>
                    <a:ext uri="{9D8B030D-6E8A-4147-A177-3AD203B41FA5}">
                      <a16:colId xmlns:a16="http://schemas.microsoft.com/office/drawing/2014/main" val="3046201545"/>
                    </a:ext>
                  </a:extLst>
                </a:gridCol>
                <a:gridCol w="960107">
                  <a:extLst>
                    <a:ext uri="{9D8B030D-6E8A-4147-A177-3AD203B41FA5}">
                      <a16:colId xmlns:a16="http://schemas.microsoft.com/office/drawing/2014/main" val="199693205"/>
                    </a:ext>
                  </a:extLst>
                </a:gridCol>
                <a:gridCol w="1248139">
                  <a:extLst>
                    <a:ext uri="{9D8B030D-6E8A-4147-A177-3AD203B41FA5}">
                      <a16:colId xmlns:a16="http://schemas.microsoft.com/office/drawing/2014/main" val="1440274220"/>
                    </a:ext>
                  </a:extLst>
                </a:gridCol>
                <a:gridCol w="1248138">
                  <a:extLst>
                    <a:ext uri="{9D8B030D-6E8A-4147-A177-3AD203B41FA5}">
                      <a16:colId xmlns:a16="http://schemas.microsoft.com/office/drawing/2014/main" val="1883903706"/>
                    </a:ext>
                  </a:extLst>
                </a:gridCol>
                <a:gridCol w="1248139">
                  <a:extLst>
                    <a:ext uri="{9D8B030D-6E8A-4147-A177-3AD203B41FA5}">
                      <a16:colId xmlns:a16="http://schemas.microsoft.com/office/drawing/2014/main" val="1604419606"/>
                    </a:ext>
                  </a:extLst>
                </a:gridCol>
                <a:gridCol w="1344150">
                  <a:extLst>
                    <a:ext uri="{9D8B030D-6E8A-4147-A177-3AD203B41FA5}">
                      <a16:colId xmlns:a16="http://schemas.microsoft.com/office/drawing/2014/main" val="1098863451"/>
                    </a:ext>
                  </a:extLst>
                </a:gridCol>
                <a:gridCol w="1344149">
                  <a:extLst>
                    <a:ext uri="{9D8B030D-6E8A-4147-A177-3AD203B41FA5}">
                      <a16:colId xmlns:a16="http://schemas.microsoft.com/office/drawing/2014/main" val="3536993150"/>
                    </a:ext>
                  </a:extLst>
                </a:gridCol>
                <a:gridCol w="1344150">
                  <a:extLst>
                    <a:ext uri="{9D8B030D-6E8A-4147-A177-3AD203B41FA5}">
                      <a16:colId xmlns:a16="http://schemas.microsoft.com/office/drawing/2014/main" val="2730090929"/>
                    </a:ext>
                  </a:extLst>
                </a:gridCol>
              </a:tblGrid>
              <a:tr h="455092">
                <a:tc gridSpan="3">
                  <a:txBody>
                    <a:bodyPr/>
                    <a:lstStyle/>
                    <a:p>
                      <a:pPr algn="ctr"/>
                      <a:r>
                        <a:rPr lang="en-CA" sz="1800" dirty="0">
                          <a:solidFill>
                            <a:schemeClr val="bg1"/>
                          </a:solidFill>
                        </a:rPr>
                        <a:t>4DEnVar</a:t>
                      </a:r>
                      <a:endParaRPr lang="fr-CA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CA" sz="1800" dirty="0" err="1">
                          <a:solidFill>
                            <a:schemeClr val="bg1"/>
                          </a:solidFill>
                        </a:rPr>
                        <a:t>Summer</a:t>
                      </a:r>
                      <a:r>
                        <a:rPr lang="fr-CA" sz="1800" dirty="0">
                          <a:solidFill>
                            <a:schemeClr val="bg1"/>
                          </a:solidFill>
                        </a:rPr>
                        <a:t> 2019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CA" sz="1800" dirty="0">
                          <a:solidFill>
                            <a:schemeClr val="bg1"/>
                          </a:solidFill>
                        </a:rPr>
                        <a:t>Winter 2020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5092">
                <a:tc>
                  <a:txBody>
                    <a:bodyPr/>
                    <a:lstStyle/>
                    <a:p>
                      <a:pPr algn="ctr"/>
                      <a:r>
                        <a:rPr kumimoji="0" lang="fr-CA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</a:t>
                      </a:r>
                      <a:r>
                        <a:rPr kumimoji="0" lang="fr-CA" sz="1800" b="0" i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ens</a:t>
                      </a:r>
                      <a:r>
                        <a:rPr kumimoji="0" lang="fr-CA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fr-CA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r-CA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</a:t>
                      </a:r>
                      <a:r>
                        <a:rPr kumimoji="0" lang="fr-CA" sz="1800" b="0" i="0" u="none" strike="noStrike" kern="1200" cap="none" spc="0" normalizeH="0" baseline="-2500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nmc</a:t>
                      </a:r>
                      <a:r>
                        <a:rPr kumimoji="0" lang="fr-CA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fr-CA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SDL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HN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TR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HS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HN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TR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HS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5092"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0.75</a:t>
                      </a:r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0.375</a:t>
                      </a:r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Yes</a:t>
                      </a:r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rowSpan="7" gridSpan="6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rowSpan="7"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rowSpan="7"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rowSpan="7"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rowSpan="7"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rowSpan="7"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5092">
                <a:tc rowSpan="2">
                  <a:txBody>
                    <a:bodyPr/>
                    <a:lstStyle/>
                    <a:p>
                      <a:pPr algn="ctr"/>
                      <a:r>
                        <a:rPr lang="fr-CA" b="0" u="none" dirty="0"/>
                        <a:t>1</a:t>
                      </a:r>
                      <a:endParaRPr lang="en-US" b="0" u="none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CA" b="0" u="non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No</a:t>
                      </a:r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gridSpan="6"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8623040"/>
                  </a:ext>
                </a:extLst>
              </a:tr>
              <a:tr h="455092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0" u="none" dirty="0"/>
                        <a:t>Y</a:t>
                      </a:r>
                      <a:r>
                        <a:rPr lang="fr-CA" b="0" u="none" dirty="0"/>
                        <a:t>es</a:t>
                      </a:r>
                      <a:endParaRPr lang="en-US" b="0" u="none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gridSpan="6" vMerge="1">
                  <a:txBody>
                    <a:bodyPr/>
                    <a:lstStyle/>
                    <a:p>
                      <a:pPr algn="ctr"/>
                      <a:endParaRPr lang="en-US" b="0" u="none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b="1" u="sng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b="1" u="none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b="1" u="sng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b="1" u="sng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b="1" u="sng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5092">
                <a:tc rowSpan="2">
                  <a:txBody>
                    <a:bodyPr/>
                    <a:lstStyle/>
                    <a:p>
                      <a:pPr algn="ctr"/>
                      <a:r>
                        <a:rPr lang="fr-CA" dirty="0"/>
                        <a:t>1</a:t>
                      </a:r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CA" dirty="0"/>
                        <a:t>0.25</a:t>
                      </a:r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No</a:t>
                      </a:r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gridSpan="6"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5092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Y</a:t>
                      </a:r>
                      <a:r>
                        <a:rPr lang="fr-CA" dirty="0"/>
                        <a:t>es</a:t>
                      </a:r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gridSpan="6" v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5092">
                <a:tc rowSpan="2">
                  <a:txBody>
                    <a:bodyPr/>
                    <a:lstStyle/>
                    <a:p>
                      <a:pPr algn="ctr"/>
                      <a:r>
                        <a:rPr lang="fr-CA" dirty="0"/>
                        <a:t>1.25</a:t>
                      </a:r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CA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No</a:t>
                      </a:r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gridSpan="6"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0442748"/>
                  </a:ext>
                </a:extLst>
              </a:tr>
              <a:tr h="455092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Y</a:t>
                      </a:r>
                      <a:r>
                        <a:rPr lang="fr-CA" dirty="0"/>
                        <a:t>es</a:t>
                      </a:r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gridSpan="6" vMerge="1">
                  <a:txBody>
                    <a:bodyPr/>
                    <a:lstStyle/>
                    <a:p>
                      <a:pPr algn="ctr"/>
                      <a:endParaRPr lang="en-US" b="1" u="sng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b="1" u="sng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9979041"/>
                  </a:ext>
                </a:extLst>
              </a:tr>
            </a:tbl>
          </a:graphicData>
        </a:graphic>
      </p:graphicFrame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CA" dirty="0" err="1"/>
              <a:t>ExpEriments</a:t>
            </a:r>
            <a:r>
              <a:rPr lang="en-CA" dirty="0"/>
              <a:t> &amp; scores</a:t>
            </a:r>
          </a:p>
        </p:txBody>
      </p:sp>
    </p:spTree>
    <p:extLst>
      <p:ext uri="{BB962C8B-B14F-4D97-AF65-F5344CB8AC3E}">
        <p14:creationId xmlns:p14="http://schemas.microsoft.com/office/powerpoint/2010/main" val="2128991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11"/>
          <p:cNvSpPr txBox="1"/>
          <p:nvPr/>
        </p:nvSpPr>
        <p:spPr>
          <a:xfrm>
            <a:off x="839416" y="1455167"/>
            <a:ext cx="10742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>
                <a:solidFill>
                  <a:srgbClr val="0070C0"/>
                </a:solidFill>
              </a:rPr>
              <a:t>1.5 months against the GDPS 15-km control cycle (OPS; no SDL 0.75/0.375) </a:t>
            </a:r>
          </a:p>
        </p:txBody>
      </p:sp>
      <p:graphicFrame>
        <p:nvGraphicFramePr>
          <p:cNvPr id="8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6187490"/>
              </p:ext>
            </p:extLst>
          </p:nvPr>
        </p:nvGraphicFramePr>
        <p:xfrm>
          <a:off x="839414" y="2060848"/>
          <a:ext cx="10657186" cy="40958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601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0107">
                  <a:extLst>
                    <a:ext uri="{9D8B030D-6E8A-4147-A177-3AD203B41FA5}">
                      <a16:colId xmlns:a16="http://schemas.microsoft.com/office/drawing/2014/main" val="3046201545"/>
                    </a:ext>
                  </a:extLst>
                </a:gridCol>
                <a:gridCol w="960107">
                  <a:extLst>
                    <a:ext uri="{9D8B030D-6E8A-4147-A177-3AD203B41FA5}">
                      <a16:colId xmlns:a16="http://schemas.microsoft.com/office/drawing/2014/main" val="199693205"/>
                    </a:ext>
                  </a:extLst>
                </a:gridCol>
                <a:gridCol w="1248139">
                  <a:extLst>
                    <a:ext uri="{9D8B030D-6E8A-4147-A177-3AD203B41FA5}">
                      <a16:colId xmlns:a16="http://schemas.microsoft.com/office/drawing/2014/main" val="1440274220"/>
                    </a:ext>
                  </a:extLst>
                </a:gridCol>
                <a:gridCol w="1248138">
                  <a:extLst>
                    <a:ext uri="{9D8B030D-6E8A-4147-A177-3AD203B41FA5}">
                      <a16:colId xmlns:a16="http://schemas.microsoft.com/office/drawing/2014/main" val="1883903706"/>
                    </a:ext>
                  </a:extLst>
                </a:gridCol>
                <a:gridCol w="1248139">
                  <a:extLst>
                    <a:ext uri="{9D8B030D-6E8A-4147-A177-3AD203B41FA5}">
                      <a16:colId xmlns:a16="http://schemas.microsoft.com/office/drawing/2014/main" val="1604419606"/>
                    </a:ext>
                  </a:extLst>
                </a:gridCol>
                <a:gridCol w="1344150">
                  <a:extLst>
                    <a:ext uri="{9D8B030D-6E8A-4147-A177-3AD203B41FA5}">
                      <a16:colId xmlns:a16="http://schemas.microsoft.com/office/drawing/2014/main" val="1098863451"/>
                    </a:ext>
                  </a:extLst>
                </a:gridCol>
                <a:gridCol w="1344149">
                  <a:extLst>
                    <a:ext uri="{9D8B030D-6E8A-4147-A177-3AD203B41FA5}">
                      <a16:colId xmlns:a16="http://schemas.microsoft.com/office/drawing/2014/main" val="3536993150"/>
                    </a:ext>
                  </a:extLst>
                </a:gridCol>
                <a:gridCol w="1344150">
                  <a:extLst>
                    <a:ext uri="{9D8B030D-6E8A-4147-A177-3AD203B41FA5}">
                      <a16:colId xmlns:a16="http://schemas.microsoft.com/office/drawing/2014/main" val="2730090929"/>
                    </a:ext>
                  </a:extLst>
                </a:gridCol>
              </a:tblGrid>
              <a:tr h="455092">
                <a:tc gridSpan="3">
                  <a:txBody>
                    <a:bodyPr/>
                    <a:lstStyle/>
                    <a:p>
                      <a:pPr algn="ctr"/>
                      <a:r>
                        <a:rPr lang="en-CA" sz="1800" dirty="0">
                          <a:solidFill>
                            <a:schemeClr val="bg1"/>
                          </a:solidFill>
                        </a:rPr>
                        <a:t>4DEnVar</a:t>
                      </a:r>
                      <a:endParaRPr lang="fr-CA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CA" sz="1800" dirty="0" err="1">
                          <a:solidFill>
                            <a:schemeClr val="bg1"/>
                          </a:solidFill>
                        </a:rPr>
                        <a:t>Summer</a:t>
                      </a:r>
                      <a:r>
                        <a:rPr lang="fr-CA" sz="1800" dirty="0">
                          <a:solidFill>
                            <a:schemeClr val="bg1"/>
                          </a:solidFill>
                        </a:rPr>
                        <a:t> 2019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CA" sz="1800" dirty="0">
                          <a:solidFill>
                            <a:schemeClr val="bg1"/>
                          </a:solidFill>
                        </a:rPr>
                        <a:t>Winter 2020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5092">
                <a:tc>
                  <a:txBody>
                    <a:bodyPr/>
                    <a:lstStyle/>
                    <a:p>
                      <a:pPr algn="ctr"/>
                      <a:r>
                        <a:rPr kumimoji="0" lang="fr-CA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</a:t>
                      </a:r>
                      <a:r>
                        <a:rPr kumimoji="0" lang="fr-CA" sz="1800" b="0" i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ens</a:t>
                      </a:r>
                      <a:r>
                        <a:rPr kumimoji="0" lang="fr-CA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fr-CA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r-CA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</a:t>
                      </a:r>
                      <a:r>
                        <a:rPr kumimoji="0" lang="fr-CA" sz="1800" b="0" i="0" u="none" strike="noStrike" kern="1200" cap="none" spc="0" normalizeH="0" baseline="-2500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nmc</a:t>
                      </a:r>
                      <a:r>
                        <a:rPr kumimoji="0" lang="fr-CA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fr-CA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SDL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HN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TR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HS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HN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TR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HS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5092"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0.75</a:t>
                      </a:r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0.375</a:t>
                      </a:r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Yes</a:t>
                      </a:r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>
                          <a:solidFill>
                            <a:srgbClr val="FF0000"/>
                          </a:solidFill>
                        </a:rPr>
                        <a:t>+0.08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>
                          <a:solidFill>
                            <a:srgbClr val="FF0000"/>
                          </a:solidFill>
                        </a:rPr>
                        <a:t>+0.64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>
                          <a:solidFill>
                            <a:srgbClr val="FF0000"/>
                          </a:solidFill>
                        </a:rPr>
                        <a:t>+0.44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>
                          <a:solidFill>
                            <a:srgbClr val="FF0000"/>
                          </a:solidFill>
                        </a:rPr>
                        <a:t>+0.02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>
                          <a:solidFill>
                            <a:srgbClr val="FF0000"/>
                          </a:solidFill>
                        </a:rPr>
                        <a:t>+0.19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>
                          <a:solidFill>
                            <a:srgbClr val="0070C0"/>
                          </a:solidFill>
                        </a:rPr>
                        <a:t>-0.19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5092">
                <a:tc rowSpan="2">
                  <a:txBody>
                    <a:bodyPr/>
                    <a:lstStyle/>
                    <a:p>
                      <a:pPr algn="ctr"/>
                      <a:r>
                        <a:rPr lang="fr-CA" b="1" u="sng" dirty="0"/>
                        <a:t>1</a:t>
                      </a:r>
                      <a:endParaRPr lang="en-US" b="1" u="sng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CA" b="1" u="sng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No</a:t>
                      </a:r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>
                          <a:solidFill>
                            <a:srgbClr val="0070C0"/>
                          </a:solidFill>
                        </a:rPr>
                        <a:t>-0.88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>
                          <a:solidFill>
                            <a:srgbClr val="FF0000"/>
                          </a:solidFill>
                        </a:rPr>
                        <a:t>+0.85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>
                          <a:solidFill>
                            <a:srgbClr val="FF0000"/>
                          </a:solidFill>
                        </a:rPr>
                        <a:t>+0.83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>
                          <a:solidFill>
                            <a:srgbClr val="0070C0"/>
                          </a:solidFill>
                        </a:rPr>
                        <a:t>-0.06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>
                          <a:solidFill>
                            <a:srgbClr val="FF0000"/>
                          </a:solidFill>
                        </a:rPr>
                        <a:t>+0.33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>
                          <a:solidFill>
                            <a:srgbClr val="0070C0"/>
                          </a:solidFill>
                        </a:rPr>
                        <a:t>-0.87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8623040"/>
                  </a:ext>
                </a:extLst>
              </a:tr>
              <a:tr h="455092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b="1" u="sng" dirty="0"/>
                        <a:t>Yes</a:t>
                      </a:r>
                      <a:endParaRPr lang="en-US" b="1" u="sng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b="0" u="none" dirty="0">
                          <a:solidFill>
                            <a:srgbClr val="FF0000"/>
                          </a:solidFill>
                        </a:rPr>
                        <a:t>+0.69</a:t>
                      </a:r>
                      <a:endParaRPr lang="en-US" b="0" u="none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b="1" u="sng" dirty="0">
                          <a:solidFill>
                            <a:srgbClr val="FF0000"/>
                          </a:solidFill>
                        </a:rPr>
                        <a:t>+1.29</a:t>
                      </a:r>
                      <a:endParaRPr lang="en-US" b="1" u="sng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b="1" u="none" dirty="0">
                          <a:solidFill>
                            <a:srgbClr val="FF0000"/>
                          </a:solidFill>
                        </a:rPr>
                        <a:t>+0.86</a:t>
                      </a:r>
                      <a:endParaRPr lang="en-US" b="1" u="none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b="1" u="sng" dirty="0">
                          <a:solidFill>
                            <a:srgbClr val="FF0000"/>
                          </a:solidFill>
                        </a:rPr>
                        <a:t>+1.11</a:t>
                      </a:r>
                      <a:endParaRPr lang="en-US" b="1" u="sng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b="1" u="sng" dirty="0">
                          <a:solidFill>
                            <a:srgbClr val="FF0000"/>
                          </a:solidFill>
                        </a:rPr>
                        <a:t>+0.90</a:t>
                      </a:r>
                      <a:endParaRPr lang="en-US" b="1" u="sng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b="1" u="sng" dirty="0">
                          <a:solidFill>
                            <a:srgbClr val="FF0000"/>
                          </a:solidFill>
                        </a:rPr>
                        <a:t>+0.10</a:t>
                      </a:r>
                      <a:endParaRPr lang="en-US" b="1" u="sng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5092">
                <a:tc rowSpan="2">
                  <a:txBody>
                    <a:bodyPr/>
                    <a:lstStyle/>
                    <a:p>
                      <a:pPr algn="ctr"/>
                      <a:r>
                        <a:rPr lang="fr-CA" dirty="0"/>
                        <a:t>1</a:t>
                      </a:r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CA" dirty="0"/>
                        <a:t>0.25</a:t>
                      </a:r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No</a:t>
                      </a:r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>
                          <a:solidFill>
                            <a:srgbClr val="FF0000"/>
                          </a:solidFill>
                        </a:rPr>
                        <a:t>+0.25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>
                          <a:solidFill>
                            <a:srgbClr val="FF0000"/>
                          </a:solidFill>
                        </a:rPr>
                        <a:t>+0.50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>
                          <a:solidFill>
                            <a:srgbClr val="FF0000"/>
                          </a:solidFill>
                        </a:rPr>
                        <a:t>+0.43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>
                          <a:solidFill>
                            <a:srgbClr val="0070C0"/>
                          </a:solidFill>
                        </a:rPr>
                        <a:t>-0.02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>
                          <a:solidFill>
                            <a:srgbClr val="FF0000"/>
                          </a:solidFill>
                        </a:rPr>
                        <a:t>+0.22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>
                          <a:solidFill>
                            <a:srgbClr val="0070C0"/>
                          </a:solidFill>
                        </a:rPr>
                        <a:t>-0.47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5092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Y</a:t>
                      </a:r>
                      <a:r>
                        <a:rPr lang="fr-CA" dirty="0"/>
                        <a:t>es</a:t>
                      </a:r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b="1" dirty="0">
                          <a:solidFill>
                            <a:srgbClr val="FF0000"/>
                          </a:solidFill>
                        </a:rPr>
                        <a:t>+0.79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b="0" dirty="0">
                          <a:solidFill>
                            <a:srgbClr val="FF0000"/>
                          </a:solidFill>
                        </a:rPr>
                        <a:t>+0.87</a:t>
                      </a:r>
                      <a:endParaRPr lang="en-US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b="0" dirty="0">
                          <a:solidFill>
                            <a:srgbClr val="FF0000"/>
                          </a:solidFill>
                        </a:rPr>
                        <a:t>+0.63</a:t>
                      </a:r>
                      <a:endParaRPr lang="en-US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b="0" dirty="0">
                          <a:solidFill>
                            <a:srgbClr val="FF0000"/>
                          </a:solidFill>
                        </a:rPr>
                        <a:t>+0.32</a:t>
                      </a:r>
                      <a:endParaRPr lang="en-US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b="0" dirty="0">
                          <a:solidFill>
                            <a:srgbClr val="FF0000"/>
                          </a:solidFill>
                        </a:rPr>
                        <a:t>+0.49</a:t>
                      </a:r>
                      <a:endParaRPr lang="en-US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>
                          <a:solidFill>
                            <a:srgbClr val="0070C0"/>
                          </a:solidFill>
                        </a:rPr>
                        <a:t>-0.66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5092">
                <a:tc rowSpan="2">
                  <a:txBody>
                    <a:bodyPr/>
                    <a:lstStyle/>
                    <a:p>
                      <a:pPr algn="ctr"/>
                      <a:r>
                        <a:rPr lang="fr-CA" dirty="0"/>
                        <a:t>1.25</a:t>
                      </a:r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CA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No</a:t>
                      </a:r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>
                          <a:solidFill>
                            <a:srgbClr val="0070C0"/>
                          </a:solidFill>
                        </a:rPr>
                        <a:t>-0.58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>
                          <a:solidFill>
                            <a:srgbClr val="FF0000"/>
                          </a:solidFill>
                        </a:rPr>
                        <a:t>+0.46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>
                          <a:solidFill>
                            <a:srgbClr val="FF0000"/>
                          </a:solidFill>
                        </a:rPr>
                        <a:t>+0.28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>
                          <a:solidFill>
                            <a:srgbClr val="FF0000"/>
                          </a:solidFill>
                        </a:rPr>
                        <a:t>+0.27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>
                          <a:solidFill>
                            <a:srgbClr val="FF0000"/>
                          </a:solidFill>
                        </a:rPr>
                        <a:t>+0.33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>
                          <a:solidFill>
                            <a:srgbClr val="0070C0"/>
                          </a:solidFill>
                        </a:rPr>
                        <a:t>-0.23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0442748"/>
                  </a:ext>
                </a:extLst>
              </a:tr>
              <a:tr h="455092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Yes</a:t>
                      </a:r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b="1" u="sng" dirty="0">
                          <a:solidFill>
                            <a:srgbClr val="FF0000"/>
                          </a:solidFill>
                        </a:rPr>
                        <a:t>+0.86</a:t>
                      </a:r>
                      <a:endParaRPr lang="en-US" b="1" u="sng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>
                          <a:solidFill>
                            <a:srgbClr val="FF0000"/>
                          </a:solidFill>
                        </a:rPr>
                        <a:t>+1.23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b="1" u="sng" dirty="0">
                          <a:solidFill>
                            <a:srgbClr val="FF0000"/>
                          </a:solidFill>
                        </a:rPr>
                        <a:t>+1.06</a:t>
                      </a:r>
                      <a:endParaRPr lang="en-US" b="1" u="sng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>
                          <a:solidFill>
                            <a:srgbClr val="FF0000"/>
                          </a:solidFill>
                        </a:rPr>
                        <a:t>+1.04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>
                          <a:solidFill>
                            <a:srgbClr val="FF0000"/>
                          </a:solidFill>
                        </a:rPr>
                        <a:t>+0.71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>
                          <a:solidFill>
                            <a:srgbClr val="0070C0"/>
                          </a:solidFill>
                        </a:rPr>
                        <a:t>-0.27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9979041"/>
                  </a:ext>
                </a:extLst>
              </a:tr>
            </a:tbl>
          </a:graphicData>
        </a:graphic>
      </p:graphicFrame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CA" dirty="0"/>
              <a:t>Experiments &amp; scores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5681F4F-6793-A085-09F9-CDEBCC9F78F3}"/>
              </a:ext>
            </a:extLst>
          </p:cNvPr>
          <p:cNvSpPr txBox="1"/>
          <p:nvPr/>
        </p:nvSpPr>
        <p:spPr>
          <a:xfrm>
            <a:off x="744070" y="6319682"/>
            <a:ext cx="111027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333333"/>
                </a:solidFill>
              </a:rPr>
              <a:t>C</a:t>
            </a:r>
            <a:r>
              <a:rPr lang="en-US" b="0" i="0" dirty="0">
                <a:solidFill>
                  <a:srgbClr val="333333"/>
                </a:solidFill>
                <a:effectLst/>
              </a:rPr>
              <a:t>hanges in total forecast quality index (in %) with </a:t>
            </a:r>
            <a:r>
              <a:rPr lang="en-US" dirty="0">
                <a:solidFill>
                  <a:srgbClr val="333333"/>
                </a:solidFill>
              </a:rPr>
              <a:t>respect </a:t>
            </a:r>
            <a:r>
              <a:rPr lang="en-US" b="0" i="0" dirty="0">
                <a:solidFill>
                  <a:srgbClr val="333333"/>
                </a:solidFill>
                <a:effectLst/>
              </a:rPr>
              <a:t>to OPS and computed using ECMWF analyses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40979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SCORecard</a:t>
            </a:r>
            <a:r>
              <a:rPr lang="en-CA" dirty="0"/>
              <a:t> over 2.5 months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400" y="1916832"/>
            <a:ext cx="4876800" cy="48768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800" y="1916832"/>
            <a:ext cx="4876800" cy="48768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7608168" y="1628800"/>
            <a:ext cx="2468880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chemeClr val="bg1"/>
                </a:solidFill>
                <a:latin typeface="Century Gothic" panose="020B0502020202020204" pitchFamily="34" charset="0"/>
              </a:rPr>
              <a:t>Winter 2020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4171528" y="1628800"/>
            <a:ext cx="2176272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chemeClr val="bg1"/>
                </a:solidFill>
                <a:latin typeface="Century Gothic" panose="020B0502020202020204" pitchFamily="34" charset="0"/>
              </a:rPr>
              <a:t>Summer 2019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407368" y="3429000"/>
            <a:ext cx="2160240" cy="92333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A" dirty="0">
                <a:solidFill>
                  <a:srgbClr val="FF0000"/>
                </a:solidFill>
              </a:rPr>
              <a:t>100% </a:t>
            </a:r>
            <a:r>
              <a:rPr lang="fr-CA" b="1" dirty="0">
                <a:solidFill>
                  <a:srgbClr val="FF0000"/>
                </a:solidFill>
              </a:rPr>
              <a:t>B</a:t>
            </a:r>
            <a:r>
              <a:rPr lang="fr-CA" baseline="-25000" dirty="0">
                <a:solidFill>
                  <a:srgbClr val="FF0000"/>
                </a:solidFill>
              </a:rPr>
              <a:t>ens</a:t>
            </a:r>
            <a:r>
              <a:rPr lang="fr-CA" dirty="0">
                <a:solidFill>
                  <a:srgbClr val="FF0000"/>
                </a:solidFill>
              </a:rPr>
              <a:t> &amp; SDL</a:t>
            </a:r>
          </a:p>
          <a:p>
            <a:pPr algn="ctr"/>
            <a:r>
              <a:rPr lang="fr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vs</a:t>
            </a:r>
          </a:p>
          <a:p>
            <a:pPr algn="ctr"/>
            <a:r>
              <a:rPr lang="fr-CA" dirty="0">
                <a:solidFill>
                  <a:srgbClr val="0070C0"/>
                </a:solidFill>
              </a:rPr>
              <a:t>OPS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553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latitudinal cross-sections</a:t>
            </a:r>
            <a:endParaRPr 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3051056" y="2132856"/>
            <a:ext cx="5853256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dirty="0">
                <a:solidFill>
                  <a:schemeClr val="bg1"/>
                </a:solidFill>
                <a:latin typeface="Century Gothic" panose="020B0502020202020204" pitchFamily="34" charset="0"/>
              </a:rPr>
              <a:t>Winter 2020 – 1.5 </a:t>
            </a:r>
            <a:r>
              <a:rPr lang="fr-CA" dirty="0" err="1">
                <a:solidFill>
                  <a:schemeClr val="bg1"/>
                </a:solidFill>
                <a:latin typeface="Century Gothic" panose="020B0502020202020204" pitchFamily="34" charset="0"/>
              </a:rPr>
              <a:t>months</a:t>
            </a:r>
            <a:endParaRPr lang="fr-CA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2712" y="2708920"/>
            <a:ext cx="5029200" cy="3352800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609600" y="1527175"/>
            <a:ext cx="10742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Temperature STDE differences for 24h forecasts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504" y="2740869"/>
            <a:ext cx="5029200" cy="3352800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1117057" y="5445224"/>
            <a:ext cx="2160240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A" dirty="0">
                <a:solidFill>
                  <a:srgbClr val="FF0000"/>
                </a:solidFill>
              </a:rPr>
              <a:t>100% </a:t>
            </a:r>
            <a:r>
              <a:rPr lang="fr-CA" b="1" dirty="0">
                <a:solidFill>
                  <a:srgbClr val="FF0000"/>
                </a:solidFill>
              </a:rPr>
              <a:t>B</a:t>
            </a:r>
            <a:r>
              <a:rPr lang="fr-CA" baseline="-25000" dirty="0">
                <a:solidFill>
                  <a:srgbClr val="FF0000"/>
                </a:solidFill>
              </a:rPr>
              <a:t>ens</a:t>
            </a:r>
            <a:r>
              <a:rPr lang="fr-CA" dirty="0">
                <a:solidFill>
                  <a:srgbClr val="FF0000"/>
                </a:solidFill>
              </a:rPr>
              <a:t> &amp; SDL</a:t>
            </a:r>
          </a:p>
          <a:p>
            <a:pPr algn="ctr"/>
            <a:r>
              <a:rPr lang="fr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vs</a:t>
            </a:r>
          </a:p>
          <a:p>
            <a:pPr algn="ctr"/>
            <a:r>
              <a:rPr lang="fr-CA" dirty="0">
                <a:solidFill>
                  <a:srgbClr val="0070C0"/>
                </a:solidFill>
              </a:rPr>
              <a:t>OPS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8400256" y="5469031"/>
            <a:ext cx="3024336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A" dirty="0">
                <a:solidFill>
                  <a:srgbClr val="FF0000"/>
                </a:solidFill>
              </a:rPr>
              <a:t>100% </a:t>
            </a:r>
            <a:r>
              <a:rPr lang="fr-CA" b="1" dirty="0">
                <a:solidFill>
                  <a:srgbClr val="FF0000"/>
                </a:solidFill>
              </a:rPr>
              <a:t>B</a:t>
            </a:r>
            <a:r>
              <a:rPr lang="fr-CA" baseline="-25000" dirty="0">
                <a:solidFill>
                  <a:srgbClr val="FF0000"/>
                </a:solidFill>
              </a:rPr>
              <a:t>ens</a:t>
            </a:r>
            <a:r>
              <a:rPr lang="fr-CA" dirty="0">
                <a:solidFill>
                  <a:srgbClr val="FF0000"/>
                </a:solidFill>
              </a:rPr>
              <a:t> &amp; SDL + 25% </a:t>
            </a:r>
            <a:r>
              <a:rPr lang="fr-CA" b="1" dirty="0">
                <a:solidFill>
                  <a:srgbClr val="FF0000"/>
                </a:solidFill>
              </a:rPr>
              <a:t>B</a:t>
            </a:r>
            <a:r>
              <a:rPr lang="fr-CA" baseline="-25000" dirty="0">
                <a:solidFill>
                  <a:srgbClr val="FF0000"/>
                </a:solidFill>
              </a:rPr>
              <a:t>hi</a:t>
            </a:r>
            <a:r>
              <a:rPr lang="fr-CA" dirty="0">
                <a:solidFill>
                  <a:srgbClr val="FF0000"/>
                </a:solidFill>
              </a:rPr>
              <a:t>  </a:t>
            </a:r>
          </a:p>
          <a:p>
            <a:pPr algn="ctr"/>
            <a:r>
              <a:rPr lang="fr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vs</a:t>
            </a:r>
          </a:p>
          <a:p>
            <a:pPr algn="ctr"/>
            <a:r>
              <a:rPr lang="fr-CA" dirty="0">
                <a:solidFill>
                  <a:srgbClr val="0070C0"/>
                </a:solidFill>
              </a:rPr>
              <a:t>OPS</a:t>
            </a:r>
            <a:endParaRPr lang="en-US" dirty="0">
              <a:solidFill>
                <a:srgbClr val="0070C0"/>
              </a:solidFill>
            </a:endParaRP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283CA2EB-A794-66DF-5D1B-C3679A63DF52}"/>
              </a:ext>
            </a:extLst>
          </p:cNvPr>
          <p:cNvGrpSpPr/>
          <p:nvPr/>
        </p:nvGrpSpPr>
        <p:grpSpPr>
          <a:xfrm>
            <a:off x="504056" y="2709293"/>
            <a:ext cx="11352584" cy="3936260"/>
            <a:chOff x="504056" y="2709293"/>
            <a:chExt cx="11352584" cy="3936260"/>
          </a:xfrm>
        </p:grpSpPr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3712" y="2709293"/>
              <a:ext cx="5029200" cy="3352800"/>
            </a:xfrm>
            <a:prstGeom prst="rect">
              <a:avLst/>
            </a:prstGeom>
          </p:spPr>
        </p:pic>
        <p:sp>
          <p:nvSpPr>
            <p:cNvPr id="7" name="ZoneTexte 6"/>
            <p:cNvSpPr txBox="1"/>
            <p:nvPr/>
          </p:nvSpPr>
          <p:spPr>
            <a:xfrm>
              <a:off x="4718675" y="5445224"/>
              <a:ext cx="2603648" cy="12003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CA" dirty="0">
                  <a:solidFill>
                    <a:srgbClr val="FF0000"/>
                  </a:solidFill>
                </a:rPr>
                <a:t>100% </a:t>
              </a:r>
              <a:r>
                <a:rPr lang="fr-CA" b="1" dirty="0">
                  <a:solidFill>
                    <a:srgbClr val="FF0000"/>
                  </a:solidFill>
                </a:rPr>
                <a:t>B</a:t>
              </a:r>
              <a:r>
                <a:rPr lang="fr-CA" baseline="-25000" dirty="0">
                  <a:solidFill>
                    <a:srgbClr val="FF0000"/>
                  </a:solidFill>
                </a:rPr>
                <a:t>ens</a:t>
              </a:r>
              <a:r>
                <a:rPr lang="fr-CA" dirty="0">
                  <a:solidFill>
                    <a:srgbClr val="FF0000"/>
                  </a:solidFill>
                </a:rPr>
                <a:t> &amp; SDL + 25% </a:t>
              </a:r>
              <a:r>
                <a:rPr lang="fr-CA" b="1" dirty="0" err="1">
                  <a:solidFill>
                    <a:srgbClr val="FF0000"/>
                  </a:solidFill>
                </a:rPr>
                <a:t>B</a:t>
              </a:r>
              <a:r>
                <a:rPr lang="fr-CA" baseline="-25000" dirty="0" err="1">
                  <a:solidFill>
                    <a:srgbClr val="FF0000"/>
                  </a:solidFill>
                </a:rPr>
                <a:t>hi</a:t>
              </a:r>
              <a:r>
                <a:rPr lang="fr-CA" dirty="0">
                  <a:solidFill>
                    <a:srgbClr val="FF0000"/>
                  </a:solidFill>
                </a:rPr>
                <a:t> </a:t>
              </a:r>
              <a:r>
                <a:rPr lang="fr-CA" dirty="0" err="1">
                  <a:solidFill>
                    <a:srgbClr val="FF0000"/>
                  </a:solidFill>
                </a:rPr>
                <a:t>only</a:t>
              </a:r>
              <a:r>
                <a:rPr lang="fr-CA" dirty="0">
                  <a:solidFill>
                    <a:srgbClr val="FF0000"/>
                  </a:solidFill>
                </a:rPr>
                <a:t> &lt; 20 hPa </a:t>
              </a:r>
              <a:endParaRPr lang="fr-CA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  <a:p>
              <a:pPr algn="ctr"/>
              <a:r>
                <a:rPr lang="fr-CA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vs</a:t>
              </a:r>
              <a:r>
                <a:rPr lang="fr-CA" dirty="0"/>
                <a:t> </a:t>
              </a:r>
            </a:p>
            <a:p>
              <a:pPr algn="ctr"/>
              <a:r>
                <a:rPr lang="fr-CA" dirty="0">
                  <a:solidFill>
                    <a:srgbClr val="0070C0"/>
                  </a:solidFill>
                </a:rPr>
                <a:t>OPS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cxnSp>
          <p:nvCxnSpPr>
            <p:cNvPr id="17" name="Connecteur droit 16"/>
            <p:cNvCxnSpPr/>
            <p:nvPr/>
          </p:nvCxnSpPr>
          <p:spPr>
            <a:xfrm>
              <a:off x="504056" y="3717032"/>
              <a:ext cx="11352584" cy="0"/>
            </a:xfrm>
            <a:prstGeom prst="line">
              <a:avLst/>
            </a:prstGeom>
            <a:ln w="38100">
              <a:solidFill>
                <a:srgbClr val="FFFF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/>
            <p:cNvCxnSpPr/>
            <p:nvPr/>
          </p:nvCxnSpPr>
          <p:spPr>
            <a:xfrm>
              <a:off x="504056" y="3933056"/>
              <a:ext cx="11352584" cy="0"/>
            </a:xfrm>
            <a:prstGeom prst="line">
              <a:avLst/>
            </a:prstGeom>
            <a:ln w="38100">
              <a:solidFill>
                <a:srgbClr val="FFFF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Double flèche horizontale 19"/>
            <p:cNvSpPr/>
            <p:nvPr/>
          </p:nvSpPr>
          <p:spPr>
            <a:xfrm>
              <a:off x="7536160" y="3140968"/>
              <a:ext cx="792088" cy="504056"/>
            </a:xfrm>
            <a:prstGeom prst="leftRightArrow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Double flèche horizontale 20"/>
            <p:cNvSpPr/>
            <p:nvPr/>
          </p:nvSpPr>
          <p:spPr>
            <a:xfrm>
              <a:off x="3719736" y="4149080"/>
              <a:ext cx="792088" cy="504056"/>
            </a:xfrm>
            <a:prstGeom prst="leftRightArrow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06849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665" y="1704857"/>
            <a:ext cx="4932390" cy="4343152"/>
          </a:xfrm>
          <a:prstGeom prst="rect">
            <a:avLst/>
          </a:prstGeom>
        </p:spPr>
      </p:pic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pPr algn="ctr"/>
            <a:r>
              <a:rPr lang="en-CA"/>
              <a:t>Reduce tapering near the lid</a:t>
            </a:r>
            <a:endParaRPr lang="en-CA" sz="440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705679A-20D3-83CB-BB78-2F731DCC14A3}"/>
              </a:ext>
            </a:extLst>
          </p:cNvPr>
          <p:cNvSpPr/>
          <p:nvPr/>
        </p:nvSpPr>
        <p:spPr>
          <a:xfrm>
            <a:off x="3723384" y="1506682"/>
            <a:ext cx="2479988" cy="4686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Rectangle 4"/>
          <p:cNvSpPr/>
          <p:nvPr/>
        </p:nvSpPr>
        <p:spPr>
          <a:xfrm>
            <a:off x="10338761" y="3925951"/>
            <a:ext cx="622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1800" dirty="0">
                <a:solidFill>
                  <a:prstClr val="black"/>
                </a:solidFill>
                <a:latin typeface="Arial"/>
                <a:sym typeface="Symbol" panose="05050102010706020507" pitchFamily="18" charset="2"/>
              </a:rPr>
              <a:t></a:t>
            </a:r>
            <a:r>
              <a:rPr lang="fr-CA" sz="1800" baseline="-25000" dirty="0" err="1">
                <a:solidFill>
                  <a:prstClr val="black"/>
                </a:solidFill>
                <a:latin typeface="Arial"/>
              </a:rPr>
              <a:t>ens</a:t>
            </a:r>
            <a:r>
              <a:rPr lang="en-US" dirty="0"/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338761" y="4285991"/>
            <a:ext cx="6655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1800" dirty="0">
                <a:solidFill>
                  <a:prstClr val="black"/>
                </a:solidFill>
                <a:latin typeface="Arial"/>
                <a:sym typeface="Symbol" panose="05050102010706020507" pitchFamily="18" charset="2"/>
              </a:rPr>
              <a:t></a:t>
            </a:r>
            <a:r>
              <a:rPr lang="fr-CA" baseline="-25000" dirty="0" err="1">
                <a:solidFill>
                  <a:prstClr val="black"/>
                </a:solidFill>
                <a:latin typeface="Arial"/>
                <a:sym typeface="Symbol" panose="05050102010706020507" pitchFamily="18" charset="2"/>
              </a:rPr>
              <a:t>nmc</a:t>
            </a:r>
            <a:r>
              <a:rPr lang="en-US" dirty="0"/>
              <a:t> </a:t>
            </a:r>
          </a:p>
        </p:txBody>
      </p:sp>
      <p:cxnSp>
        <p:nvCxnSpPr>
          <p:cNvPr id="7" name="Connecteur droit 6"/>
          <p:cNvCxnSpPr/>
          <p:nvPr/>
        </p:nvCxnSpPr>
        <p:spPr>
          <a:xfrm>
            <a:off x="9302419" y="4110617"/>
            <a:ext cx="94989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9316211" y="4430007"/>
            <a:ext cx="949896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9266759" y="2917839"/>
            <a:ext cx="1351652" cy="369332"/>
          </a:xfrm>
          <a:prstGeom prst="rect">
            <a:avLst/>
          </a:prstGeom>
          <a:solidFill>
            <a:srgbClr val="0070C0"/>
          </a:solidFill>
        </p:spPr>
        <p:txBody>
          <a:bodyPr wrap="none">
            <a:spAutoFit/>
          </a:bodyPr>
          <a:lstStyle/>
          <a:p>
            <a:pPr algn="ctr"/>
            <a:r>
              <a:rPr lang="fr-CA" b="1" dirty="0">
                <a:solidFill>
                  <a:schemeClr val="bg1"/>
                </a:solidFill>
              </a:rPr>
              <a:t>IC-3 (2021)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266758" y="3421895"/>
            <a:ext cx="1358063" cy="369332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IC-4 (2024)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D74C469-3B35-800F-6F68-3AC9F2527C63}"/>
              </a:ext>
            </a:extLst>
          </p:cNvPr>
          <p:cNvSpPr/>
          <p:nvPr/>
        </p:nvSpPr>
        <p:spPr>
          <a:xfrm>
            <a:off x="5829301" y="1417638"/>
            <a:ext cx="1309254" cy="4735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3F07D3-6FAA-B529-8BC2-21A56BF88324}"/>
              </a:ext>
            </a:extLst>
          </p:cNvPr>
          <p:cNvSpPr/>
          <p:nvPr/>
        </p:nvSpPr>
        <p:spPr>
          <a:xfrm>
            <a:off x="436880" y="1918790"/>
            <a:ext cx="5310370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685800">
              <a:lnSpc>
                <a:spcPct val="85000"/>
              </a:lnSpc>
              <a:spcBef>
                <a:spcPts val="225"/>
              </a:spcBef>
              <a:spcAft>
                <a:spcPts val="450"/>
              </a:spcAft>
              <a:buClr>
                <a:srgbClr val="FF0000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CA" sz="2000" kern="0" dirty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To avoid triggering some instabilities near the model lid, we taper the variances of both B</a:t>
            </a:r>
            <a:r>
              <a:rPr lang="en-CA" sz="2000" kern="0" baseline="-25000" dirty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nmc</a:t>
            </a:r>
            <a:r>
              <a:rPr lang="en-CA" sz="2000" kern="0" dirty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 and B</a:t>
            </a:r>
            <a:r>
              <a:rPr lang="en-CA" sz="2000" kern="0" baseline="-25000" dirty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ens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6E74E58-AA1F-00C5-2316-3EEE196CF59B}"/>
              </a:ext>
            </a:extLst>
          </p:cNvPr>
          <p:cNvSpPr/>
          <p:nvPr/>
        </p:nvSpPr>
        <p:spPr>
          <a:xfrm>
            <a:off x="436881" y="4082870"/>
            <a:ext cx="539242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685800">
              <a:lnSpc>
                <a:spcPct val="85000"/>
              </a:lnSpc>
              <a:spcBef>
                <a:spcPts val="225"/>
              </a:spcBef>
              <a:spcAft>
                <a:spcPts val="450"/>
              </a:spcAft>
              <a:buClr>
                <a:srgbClr val="FF0000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CA" sz="2000" kern="0" dirty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After the 2021 implementation of SDL, </a:t>
            </a:r>
            <a:r>
              <a:rPr lang="en-CA" sz="2000" b="1" kern="0" dirty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it was found that variances tapering of B</a:t>
            </a:r>
            <a:r>
              <a:rPr lang="en-CA" sz="2000" b="1" kern="0" baseline="-25000" dirty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ens</a:t>
            </a:r>
            <a:r>
              <a:rPr lang="en-CA" sz="2000" b="1" kern="0" dirty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 was too severe </a:t>
            </a:r>
            <a:r>
              <a:rPr lang="en-CA" sz="2000" kern="0" dirty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and explained why deteriorations were found in the upper stratosphere without a contribution from B</a:t>
            </a:r>
            <a:r>
              <a:rPr lang="en-CA" sz="2000" kern="0" baseline="-25000" dirty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nmc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EFB4FBE-BDF7-1708-F680-32E89E0D1D11}"/>
              </a:ext>
            </a:extLst>
          </p:cNvPr>
          <p:cNvSpPr/>
          <p:nvPr/>
        </p:nvSpPr>
        <p:spPr>
          <a:xfrm>
            <a:off x="825020" y="2975430"/>
            <a:ext cx="4762980" cy="798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defTabSz="685800">
              <a:lnSpc>
                <a:spcPct val="85000"/>
              </a:lnSpc>
              <a:spcBef>
                <a:spcPts val="225"/>
              </a:spcBef>
              <a:spcAft>
                <a:spcPts val="450"/>
              </a:spcAft>
              <a:buClr>
                <a:srgbClr val="FF0000"/>
              </a:buClr>
              <a:buSzPct val="120000"/>
              <a:buFont typeface="Wingdings" panose="05000000000000000000" pitchFamily="2" charset="2"/>
              <a:buChar char="Ø"/>
              <a:defRPr/>
            </a:pPr>
            <a:r>
              <a:rPr lang="en-CA" kern="0" dirty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Tapering of B</a:t>
            </a:r>
            <a:r>
              <a:rPr lang="en-CA" kern="0" baseline="-25000" dirty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nmc</a:t>
            </a:r>
            <a:r>
              <a:rPr lang="en-CA" kern="0" dirty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 is done in the matrix computation step while the tapering of B</a:t>
            </a:r>
            <a:r>
              <a:rPr lang="en-CA" kern="0" baseline="-25000" dirty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ens </a:t>
            </a:r>
            <a:r>
              <a:rPr lang="en-CA" kern="0" dirty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done by adjusting</a:t>
            </a:r>
            <a:r>
              <a:rPr lang="fr-CA" sz="1800" dirty="0">
                <a:solidFill>
                  <a:prstClr val="black"/>
                </a:solidFill>
                <a:latin typeface="Arial"/>
                <a:sym typeface="Symbol" panose="05050102010706020507" pitchFamily="18" charset="2"/>
              </a:rPr>
              <a:t> </a:t>
            </a:r>
            <a:r>
              <a:rPr lang="fr-CA" sz="1800" baseline="-25000" dirty="0" err="1">
                <a:solidFill>
                  <a:prstClr val="black"/>
                </a:solidFill>
                <a:latin typeface="Arial"/>
              </a:rPr>
              <a:t>ens</a:t>
            </a:r>
            <a:r>
              <a:rPr lang="en-CA" kern="0" dirty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  </a:t>
            </a:r>
            <a:endParaRPr lang="en-CA" kern="0" baseline="-25000" dirty="0">
              <a:solidFill>
                <a:prstClr val="black">
                  <a:lumMod val="50000"/>
                  <a:lumOff val="50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682386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D0B20BB41BF245A74357C5242D202F" ma:contentTypeVersion="9" ma:contentTypeDescription="Create a new document." ma:contentTypeScope="" ma:versionID="97b248806e119d7044f358a965ee54e5">
  <xsd:schema xmlns:xsd="http://www.w3.org/2001/XMLSchema" xmlns:xs="http://www.w3.org/2001/XMLSchema" xmlns:p="http://schemas.microsoft.com/office/2006/metadata/properties" xmlns:ns3="acbb3e5d-5d9a-41a2-b23c-a652c639d82c" xmlns:ns4="b6e7370b-7179-4676-9a6f-0d2482e7e8cc" targetNamespace="http://schemas.microsoft.com/office/2006/metadata/properties" ma:root="true" ma:fieldsID="af6eb1634a36575f3eff1d5af77cea7e" ns3:_="" ns4:_="">
    <xsd:import namespace="acbb3e5d-5d9a-41a2-b23c-a652c639d82c"/>
    <xsd:import namespace="b6e7370b-7179-4676-9a6f-0d2482e7e8cc"/>
    <xsd:element name="properties">
      <xsd:complexType>
        <xsd:sequence>
          <xsd:element name="documentManagement">
            <xsd:complexType>
              <xsd:all>
                <xsd:element ref="ns3:Type_x0020_of_x0020_Document" minOccurs="0"/>
                <xsd:element ref="ns3:Branch" minOccurs="0"/>
                <xsd:element ref="ns3:Zone" minOccurs="0"/>
                <xsd:element ref="ns3:URL" minOccurs="0"/>
                <xsd:element ref="ns3:URL_x0020_of_x0020_the_x0020_document" minOccurs="0"/>
                <xsd:element ref="ns3:Last_x0020_Updates" minOccurs="0"/>
                <xsd:element ref="ns4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bb3e5d-5d9a-41a2-b23c-a652c639d82c" elementFormDefault="qualified">
    <xsd:import namespace="http://schemas.microsoft.com/office/2006/documentManagement/types"/>
    <xsd:import namespace="http://schemas.microsoft.com/office/infopath/2007/PartnerControls"/>
    <xsd:element name="Type_x0020_of_x0020_Document" ma:index="9" nillable="true" ma:displayName="Type of Document" ma:format="Dropdown" ma:internalName="Type_x0020_of_x0020_Document">
      <xsd:simpleType>
        <xsd:restriction base="dms:Choice">
          <xsd:enumeration value="Intranet Document Library - Communications Branch"/>
          <xsd:enumeration value="Intranet Document Library - Departmental (Non-Branch Specific)"/>
        </xsd:restriction>
      </xsd:simpleType>
    </xsd:element>
    <xsd:element name="Branch" ma:index="10" nillable="true" ma:displayName="Branch" ma:format="Dropdown" ma:internalName="Branch">
      <xsd:simpleType>
        <xsd:restriction base="dms:Choice">
          <xsd:enumeration value="Audit &amp; Evaluation"/>
          <xsd:enumeration value="Communicaitons"/>
          <xsd:enumeration value="Intranet"/>
        </xsd:restriction>
      </xsd:simpleType>
    </xsd:element>
    <xsd:element name="Zone" ma:index="11" nillable="true" ma:displayName="Zone" ma:default="AE-VE" ma:format="Dropdown" ma:internalName="Zone">
      <xsd:simpleType>
        <xsd:restriction base="dms:Choice">
          <xsd:enumeration value="AE-VE"/>
          <xsd:enumeration value="Communications"/>
          <xsd:enumeration value="Guide"/>
          <xsd:enumeration value="Communautés-Communities"/>
        </xsd:restriction>
      </xsd:simpleType>
    </xsd:element>
    <xsd:element name="URL" ma:index="12" nillable="true" ma:displayName="URL - on Intranet Document Location" ma:description="Please add the link where the document is located on Intranet" ma:format="Hyperlink" ma:internalName="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URL_x0020_of_x0020_the_x0020_document" ma:index="13" nillable="true" ma:displayName="URL of the document" ma:description="Please add document URL." ma:format="Hyperlink" ma:internalName="URL_x0020_of_x0020_the_x0020_document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ast_x0020_Updates" ma:index="14" nillable="true" ma:displayName="Last Updates" ma:format="DateOnly" ma:internalName="Last_x0020_Updates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e7370b-7179-4676-9a6f-0d2482e7e8cc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8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 of Document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ranch xmlns="acbb3e5d-5d9a-41a2-b23c-a652c639d82c" xsi:nil="true"/>
    <URL_x0020_of_x0020_the_x0020_document xmlns="acbb3e5d-5d9a-41a2-b23c-a652c639d82c">
      <Url xsi:nil="true"/>
      <Description xsi:nil="true"/>
    </URL_x0020_of_x0020_the_x0020_document>
    <Zone xmlns="acbb3e5d-5d9a-41a2-b23c-a652c639d82c">AE-VE</Zone>
    <Last_x0020_Updates xmlns="acbb3e5d-5d9a-41a2-b23c-a652c639d82c" xsi:nil="true"/>
    <URL xmlns="acbb3e5d-5d9a-41a2-b23c-a652c639d82c">
      <Url xsi:nil="true"/>
      <Description xsi:nil="true"/>
    </URL>
    <Type_x0020_of_x0020_Document xmlns="acbb3e5d-5d9a-41a2-b23c-a652c639d82c" xsi:nil="true"/>
  </documentManagement>
</p:properties>
</file>

<file path=customXml/itemProps1.xml><?xml version="1.0" encoding="utf-8"?>
<ds:datastoreItem xmlns:ds="http://schemas.openxmlformats.org/officeDocument/2006/customXml" ds:itemID="{06D43C84-6FA9-4024-92D5-BCCF027F9FE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249F7DE-D8E8-4BFF-AA2F-567489C71DF7}">
  <ds:schemaRefs>
    <ds:schemaRef ds:uri="acbb3e5d-5d9a-41a2-b23c-a652c639d82c"/>
    <ds:schemaRef ds:uri="b6e7370b-7179-4676-9a6f-0d2482e7e8c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354778C4-1ABF-423C-BD57-18FE6DE5E656}">
  <ds:schemaRefs>
    <ds:schemaRef ds:uri="acbb3e5d-5d9a-41a2-b23c-a652c639d82c"/>
    <ds:schemaRef ds:uri="b6e7370b-7179-4676-9a6f-0d2482e7e8c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24</TotalTime>
  <Words>1323</Words>
  <Application>Microsoft Office PowerPoint</Application>
  <PresentationFormat>Grand écran</PresentationFormat>
  <Paragraphs>318</Paragraphs>
  <Slides>20</Slides>
  <Notes>8</Notes>
  <HiddenSlides>0</HiddenSlides>
  <MMClips>0</MMClips>
  <ScaleCrop>false</ScaleCrop>
  <HeadingPairs>
    <vt:vector size="8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9" baseType="lpstr">
      <vt:lpstr>Arial</vt:lpstr>
      <vt:lpstr>Calibri</vt:lpstr>
      <vt:lpstr>Cambria Math</vt:lpstr>
      <vt:lpstr>Century Gothic</vt:lpstr>
      <vt:lpstr>Symbol</vt:lpstr>
      <vt:lpstr>Times New Roman</vt:lpstr>
      <vt:lpstr>Wingdings</vt:lpstr>
      <vt:lpstr>Office Theme</vt:lpstr>
      <vt:lpstr>Equation</vt:lpstr>
      <vt:lpstr>Farewell hybrid covariances: Moving to fully ensemble-derived background-error covariances for NWP at ECCC</vt:lpstr>
      <vt:lpstr>introduction</vt:lpstr>
      <vt:lpstr>EnVar with B1/2 preconditioning </vt:lpstr>
      <vt:lpstr>SDL configuration</vt:lpstr>
      <vt:lpstr>ExpEriments &amp; scores</vt:lpstr>
      <vt:lpstr>Experiments &amp; scores</vt:lpstr>
      <vt:lpstr>SCORecard over 2.5 months</vt:lpstr>
      <vt:lpstr>latitudinal cross-sections</vt:lpstr>
      <vt:lpstr>Reduce tapering near the lid</vt:lpstr>
      <vt:lpstr>Reduce tapering near the lid</vt:lpstr>
      <vt:lpstr>Leveraging ensemble improvements</vt:lpstr>
      <vt:lpstr>Hybrid-gain approach in EPS</vt:lpstr>
      <vt:lpstr>Summary and conclusions</vt:lpstr>
      <vt:lpstr>Extension of SDl in the vertical</vt:lpstr>
      <vt:lpstr>Extension of SDl in the vertical</vt:lpstr>
      <vt:lpstr>Extension of SDl in the vertical</vt:lpstr>
      <vt:lpstr>Présentation PowerPoint</vt:lpstr>
      <vt:lpstr>Timings &amp; computational costs</vt:lpstr>
      <vt:lpstr>Scale-dependent localization (SDL)</vt:lpstr>
      <vt:lpstr>Scale-dependent localization (SDL)</vt:lpstr>
    </vt:vector>
  </TitlesOfParts>
  <Company>Environment Climate Change Canada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Blouin,Maxime [NCR]</dc:creator>
  <cp:lastModifiedBy>Caron,Jean-François (ECCC)</cp:lastModifiedBy>
  <cp:revision>3</cp:revision>
  <dcterms:created xsi:type="dcterms:W3CDTF">2019-01-29T14:33:31Z</dcterms:created>
  <dcterms:modified xsi:type="dcterms:W3CDTF">2023-10-13T17:06:26Z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0x01010075D0B20BB41BF245A74357C5242D202F</vt:lpwstr>
  </property>
</Properties>
</file>