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"/>
  </p:notesMasterIdLst>
  <p:sldIdLst>
    <p:sldId id="257" r:id="rId2"/>
  </p:sldIdLst>
  <p:sldSz cx="30275213" cy="42624375"/>
  <p:notesSz cx="6858000" cy="9144000"/>
  <p:defaultTextStyle>
    <a:defPPr>
      <a:defRPr lang="en-US"/>
    </a:defPPr>
    <a:lvl1pPr marL="0" algn="l" defTabSz="4176357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179" algn="l" defTabSz="4176357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357" algn="l" defTabSz="4176357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536" algn="l" defTabSz="4176357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715" algn="l" defTabSz="4176357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0894" algn="l" defTabSz="4176357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072" algn="l" defTabSz="4176357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251" algn="l" defTabSz="4176357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430" algn="l" defTabSz="4176357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25" userDrawn="1">
          <p15:clr>
            <a:srgbClr val="A4A3A4"/>
          </p15:clr>
        </p15:guide>
        <p15:guide id="2" pos="9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85032E-686A-4CEA-8CFD-71B2C0AF8950}" v="17" dt="2023-10-11T19:36:16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20" autoAdjust="0"/>
    <p:restoredTop sz="94687" autoAdjust="0"/>
  </p:normalViewPr>
  <p:slideViewPr>
    <p:cSldViewPr showGuides="1">
      <p:cViewPr>
        <p:scale>
          <a:sx n="50" d="100"/>
          <a:sy n="50" d="100"/>
        </p:scale>
        <p:origin x="630" y="66"/>
      </p:cViewPr>
      <p:guideLst>
        <p:guide orient="horz" pos="13425"/>
        <p:guide pos="95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twell,Michael (ECCC)" userId="646ee024-71f5-49ee-ac6b-4bd274a1f8a3" providerId="ADAL" clId="{3985032E-686A-4CEA-8CFD-71B2C0AF8950}"/>
    <pc:docChg chg="undo custSel modSld">
      <pc:chgData name="Sitwell,Michael (ECCC)" userId="646ee024-71f5-49ee-ac6b-4bd274a1f8a3" providerId="ADAL" clId="{3985032E-686A-4CEA-8CFD-71B2C0AF8950}" dt="2023-10-11T19:52:41.516" v="2224" actId="1076"/>
      <pc:docMkLst>
        <pc:docMk/>
      </pc:docMkLst>
      <pc:sldChg chg="addSp delSp modSp mod">
        <pc:chgData name="Sitwell,Michael (ECCC)" userId="646ee024-71f5-49ee-ac6b-4bd274a1f8a3" providerId="ADAL" clId="{3985032E-686A-4CEA-8CFD-71B2C0AF8950}" dt="2023-10-11T19:52:41.516" v="2224" actId="1076"/>
        <pc:sldMkLst>
          <pc:docMk/>
          <pc:sldMk cId="2839986755" sldId="257"/>
        </pc:sldMkLst>
        <pc:spChg chg="del mod">
          <ac:chgData name="Sitwell,Michael (ECCC)" userId="646ee024-71f5-49ee-ac6b-4bd274a1f8a3" providerId="ADAL" clId="{3985032E-686A-4CEA-8CFD-71B2C0AF8950}" dt="2023-10-11T18:57:35.619" v="1550" actId="478"/>
          <ac:spMkLst>
            <pc:docMk/>
            <pc:sldMk cId="2839986755" sldId="257"/>
            <ac:spMk id="2" creationId="{BB4A52CB-9672-087F-B2CD-6818245B4E78}"/>
          </ac:spMkLst>
        </pc:spChg>
        <pc:spChg chg="mod">
          <ac:chgData name="Sitwell,Michael (ECCC)" userId="646ee024-71f5-49ee-ac6b-4bd274a1f8a3" providerId="ADAL" clId="{3985032E-686A-4CEA-8CFD-71B2C0AF8950}" dt="2023-10-11T17:55:16.730" v="7" actId="1036"/>
          <ac:spMkLst>
            <pc:docMk/>
            <pc:sldMk cId="2839986755" sldId="257"/>
            <ac:spMk id="3" creationId="{1BC8B0E4-93C2-C924-12BD-CF6A4EB02F94}"/>
          </ac:spMkLst>
        </pc:spChg>
        <pc:spChg chg="mod">
          <ac:chgData name="Sitwell,Michael (ECCC)" userId="646ee024-71f5-49ee-ac6b-4bd274a1f8a3" providerId="ADAL" clId="{3985032E-686A-4CEA-8CFD-71B2C0AF8950}" dt="2023-10-11T17:56:35.328" v="29" actId="1076"/>
          <ac:spMkLst>
            <pc:docMk/>
            <pc:sldMk cId="2839986755" sldId="257"/>
            <ac:spMk id="4" creationId="{8A845EFB-9C6D-4FEA-77F7-071D4110263B}"/>
          </ac:spMkLst>
        </pc:spChg>
        <pc:spChg chg="mod">
          <ac:chgData name="Sitwell,Michael (ECCC)" userId="646ee024-71f5-49ee-ac6b-4bd274a1f8a3" providerId="ADAL" clId="{3985032E-686A-4CEA-8CFD-71B2C0AF8950}" dt="2023-10-11T18:11:51.775" v="789" actId="20577"/>
          <ac:spMkLst>
            <pc:docMk/>
            <pc:sldMk cId="2839986755" sldId="257"/>
            <ac:spMk id="5" creationId="{F1F91E3D-D5CF-CA0C-3CEF-70811C8F3850}"/>
          </ac:spMkLst>
        </pc:spChg>
        <pc:spChg chg="mod">
          <ac:chgData name="Sitwell,Michael (ECCC)" userId="646ee024-71f5-49ee-ac6b-4bd274a1f8a3" providerId="ADAL" clId="{3985032E-686A-4CEA-8CFD-71B2C0AF8950}" dt="2023-10-11T19:48:06.463" v="2108" actId="1076"/>
          <ac:spMkLst>
            <pc:docMk/>
            <pc:sldMk cId="2839986755" sldId="257"/>
            <ac:spMk id="6" creationId="{752E4232-9A86-2079-5928-1E09A7D940E1}"/>
          </ac:spMkLst>
        </pc:spChg>
        <pc:spChg chg="del topLvl">
          <ac:chgData name="Sitwell,Michael (ECCC)" userId="646ee024-71f5-49ee-ac6b-4bd274a1f8a3" providerId="ADAL" clId="{3985032E-686A-4CEA-8CFD-71B2C0AF8950}" dt="2023-10-11T18:33:37.880" v="950" actId="478"/>
          <ac:spMkLst>
            <pc:docMk/>
            <pc:sldMk cId="2839986755" sldId="257"/>
            <ac:spMk id="8" creationId="{FB5EFF21-016F-958A-7FEA-0C4FCE2BD533}"/>
          </ac:spMkLst>
        </pc:spChg>
        <pc:spChg chg="mod topLvl">
          <ac:chgData name="Sitwell,Michael (ECCC)" userId="646ee024-71f5-49ee-ac6b-4bd274a1f8a3" providerId="ADAL" clId="{3985032E-686A-4CEA-8CFD-71B2C0AF8950}" dt="2023-10-11T18:36:40.295" v="971" actId="1035"/>
          <ac:spMkLst>
            <pc:docMk/>
            <pc:sldMk cId="2839986755" sldId="257"/>
            <ac:spMk id="9" creationId="{8362F266-7A51-1E9F-11A6-6BC4C42F7555}"/>
          </ac:spMkLst>
        </pc:spChg>
        <pc:spChg chg="del">
          <ac:chgData name="Sitwell,Michael (ECCC)" userId="646ee024-71f5-49ee-ac6b-4bd274a1f8a3" providerId="ADAL" clId="{3985032E-686A-4CEA-8CFD-71B2C0AF8950}" dt="2023-10-11T18:57:03.418" v="1548" actId="478"/>
          <ac:spMkLst>
            <pc:docMk/>
            <pc:sldMk cId="2839986755" sldId="257"/>
            <ac:spMk id="11" creationId="{2F07F23C-1837-A15F-CB43-977F1AA810B9}"/>
          </ac:spMkLst>
        </pc:spChg>
        <pc:spChg chg="mod">
          <ac:chgData name="Sitwell,Michael (ECCC)" userId="646ee024-71f5-49ee-ac6b-4bd274a1f8a3" providerId="ADAL" clId="{3985032E-686A-4CEA-8CFD-71B2C0AF8950}" dt="2023-10-11T18:56:24.557" v="1543" actId="1035"/>
          <ac:spMkLst>
            <pc:docMk/>
            <pc:sldMk cId="2839986755" sldId="257"/>
            <ac:spMk id="12" creationId="{976D8E88-426F-6466-737E-0D9BFEDDF840}"/>
          </ac:spMkLst>
        </pc:spChg>
        <pc:spChg chg="mod">
          <ac:chgData name="Sitwell,Michael (ECCC)" userId="646ee024-71f5-49ee-ac6b-4bd274a1f8a3" providerId="ADAL" clId="{3985032E-686A-4CEA-8CFD-71B2C0AF8950}" dt="2023-10-11T19:40:18.480" v="1895" actId="1037"/>
          <ac:spMkLst>
            <pc:docMk/>
            <pc:sldMk cId="2839986755" sldId="257"/>
            <ac:spMk id="13" creationId="{D32E459B-F4DE-66DF-9EB1-623E23E246F2}"/>
          </ac:spMkLst>
        </pc:spChg>
        <pc:spChg chg="mod">
          <ac:chgData name="Sitwell,Michael (ECCC)" userId="646ee024-71f5-49ee-ac6b-4bd274a1f8a3" providerId="ADAL" clId="{3985032E-686A-4CEA-8CFD-71B2C0AF8950}" dt="2023-10-11T17:57:20.462" v="31" actId="255"/>
          <ac:spMkLst>
            <pc:docMk/>
            <pc:sldMk cId="2839986755" sldId="257"/>
            <ac:spMk id="16" creationId="{D91468C0-29C9-9F42-EE70-2DF441854E30}"/>
          </ac:spMkLst>
        </pc:spChg>
        <pc:spChg chg="mod">
          <ac:chgData name="Sitwell,Michael (ECCC)" userId="646ee024-71f5-49ee-ac6b-4bd274a1f8a3" providerId="ADAL" clId="{3985032E-686A-4CEA-8CFD-71B2C0AF8950}" dt="2023-10-11T18:36:34.070" v="967" actId="1035"/>
          <ac:spMkLst>
            <pc:docMk/>
            <pc:sldMk cId="2839986755" sldId="257"/>
            <ac:spMk id="17" creationId="{F8EBB1AF-D3EE-8185-B396-0360E841799D}"/>
          </ac:spMkLst>
        </pc:spChg>
        <pc:spChg chg="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18" creationId="{256DE2FD-1814-EDDF-57A7-242833B84096}"/>
          </ac:spMkLst>
        </pc:spChg>
        <pc:spChg chg="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19" creationId="{A448D4CB-CE19-A740-ED06-7E880C3E46E6}"/>
          </ac:spMkLst>
        </pc:spChg>
        <pc:spChg chg="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0" creationId="{E3FF4B09-9080-7DD4-F70F-C74AD65B87DC}"/>
          </ac:spMkLst>
        </pc:spChg>
        <pc:spChg chg="del mod">
          <ac:chgData name="Sitwell,Michael (ECCC)" userId="646ee024-71f5-49ee-ac6b-4bd274a1f8a3" providerId="ADAL" clId="{3985032E-686A-4CEA-8CFD-71B2C0AF8950}" dt="2023-10-11T18:57:35.619" v="1550" actId="478"/>
          <ac:spMkLst>
            <pc:docMk/>
            <pc:sldMk cId="2839986755" sldId="257"/>
            <ac:spMk id="23" creationId="{B5C9D96B-9A74-A1E8-CACC-5FCA2A736009}"/>
          </ac:spMkLst>
        </pc:spChg>
        <pc:spChg chg="del mod">
          <ac:chgData name="Sitwell,Michael (ECCC)" userId="646ee024-71f5-49ee-ac6b-4bd274a1f8a3" providerId="ADAL" clId="{3985032E-686A-4CEA-8CFD-71B2C0AF8950}" dt="2023-10-11T18:57:35.619" v="1550" actId="478"/>
          <ac:spMkLst>
            <pc:docMk/>
            <pc:sldMk cId="2839986755" sldId="257"/>
            <ac:spMk id="24" creationId="{198A5286-2A7D-9CEC-6162-A50828AF46E0}"/>
          </ac:spMkLst>
        </pc:spChg>
        <pc:spChg chg="del mod">
          <ac:chgData name="Sitwell,Michael (ECCC)" userId="646ee024-71f5-49ee-ac6b-4bd274a1f8a3" providerId="ADAL" clId="{3985032E-686A-4CEA-8CFD-71B2C0AF8950}" dt="2023-10-11T18:57:35.619" v="1550" actId="478"/>
          <ac:spMkLst>
            <pc:docMk/>
            <pc:sldMk cId="2839986755" sldId="257"/>
            <ac:spMk id="25" creationId="{CD7067E5-6065-230F-6BAF-33AEC30BDBAE}"/>
          </ac:spMkLst>
        </pc:spChg>
        <pc:spChg chg="del mod">
          <ac:chgData name="Sitwell,Michael (ECCC)" userId="646ee024-71f5-49ee-ac6b-4bd274a1f8a3" providerId="ADAL" clId="{3985032E-686A-4CEA-8CFD-71B2C0AF8950}" dt="2023-10-11T18:57:35.619" v="1550" actId="478"/>
          <ac:spMkLst>
            <pc:docMk/>
            <pc:sldMk cId="2839986755" sldId="257"/>
            <ac:spMk id="27" creationId="{F82A4AD2-7A14-EC3E-B5CE-E89510E48344}"/>
          </ac:spMkLst>
        </pc:spChg>
        <pc:spChg chg="add mod">
          <ac:chgData name="Sitwell,Michael (ECCC)" userId="646ee024-71f5-49ee-ac6b-4bd274a1f8a3" providerId="ADAL" clId="{3985032E-686A-4CEA-8CFD-71B2C0AF8950}" dt="2023-10-11T19:48:32.495" v="2128" actId="1037"/>
          <ac:spMkLst>
            <pc:docMk/>
            <pc:sldMk cId="2839986755" sldId="257"/>
            <ac:spMk id="29" creationId="{D515F0A5-F619-0D99-6033-0C563F4787B9}"/>
          </ac:spMkLst>
        </pc:spChg>
        <pc:spChg chg="add mod">
          <ac:chgData name="Sitwell,Michael (ECCC)" userId="646ee024-71f5-49ee-ac6b-4bd274a1f8a3" providerId="ADAL" clId="{3985032E-686A-4CEA-8CFD-71B2C0AF8950}" dt="2023-10-11T18:36:40.295" v="971" actId="1035"/>
          <ac:spMkLst>
            <pc:docMk/>
            <pc:sldMk cId="2839986755" sldId="257"/>
            <ac:spMk id="34" creationId="{D270138D-49C6-22B0-46D5-A7F60E8B8501}"/>
          </ac:spMkLst>
        </pc:spChg>
        <pc:spChg chg="add mod">
          <ac:chgData name="Sitwell,Michael (ECCC)" userId="646ee024-71f5-49ee-ac6b-4bd274a1f8a3" providerId="ADAL" clId="{3985032E-686A-4CEA-8CFD-71B2C0AF8950}" dt="2023-10-11T19:49:27.622" v="2162" actId="14100"/>
          <ac:spMkLst>
            <pc:docMk/>
            <pc:sldMk cId="2839986755" sldId="257"/>
            <ac:spMk id="35" creationId="{A40665CF-94B2-8ADD-E8CC-312CA99F3A98}"/>
          </ac:spMkLst>
        </pc:spChg>
        <pc:spChg chg="add mod">
          <ac:chgData name="Sitwell,Michael (ECCC)" userId="646ee024-71f5-49ee-ac6b-4bd274a1f8a3" providerId="ADAL" clId="{3985032E-686A-4CEA-8CFD-71B2C0AF8950}" dt="2023-10-11T19:48:32.495" v="2128" actId="1037"/>
          <ac:spMkLst>
            <pc:docMk/>
            <pc:sldMk cId="2839986755" sldId="257"/>
            <ac:spMk id="36" creationId="{61D8D681-4BE8-E3CA-A429-B4F3C00571A6}"/>
          </ac:spMkLst>
        </pc:spChg>
        <pc:spChg chg="add mod">
          <ac:chgData name="Sitwell,Michael (ECCC)" userId="646ee024-71f5-49ee-ac6b-4bd274a1f8a3" providerId="ADAL" clId="{3985032E-686A-4CEA-8CFD-71B2C0AF8950}" dt="2023-10-11T19:48:42.871" v="2149" actId="1037"/>
          <ac:spMkLst>
            <pc:docMk/>
            <pc:sldMk cId="2839986755" sldId="257"/>
            <ac:spMk id="38" creationId="{ECFB0ED7-84DB-B05A-4836-E5618BF493DB}"/>
          </ac:spMkLst>
        </pc:spChg>
        <pc:spChg chg="add mod">
          <ac:chgData name="Sitwell,Michael (ECCC)" userId="646ee024-71f5-49ee-ac6b-4bd274a1f8a3" providerId="ADAL" clId="{3985032E-686A-4CEA-8CFD-71B2C0AF8950}" dt="2023-10-11T19:48:32.495" v="2128" actId="1037"/>
          <ac:spMkLst>
            <pc:docMk/>
            <pc:sldMk cId="2839986755" sldId="257"/>
            <ac:spMk id="39" creationId="{431A568C-62D0-E6EC-DD99-053F79893C8D}"/>
          </ac:spMkLst>
        </pc:spChg>
        <pc:spChg chg="add mod">
          <ac:chgData name="Sitwell,Michael (ECCC)" userId="646ee024-71f5-49ee-ac6b-4bd274a1f8a3" providerId="ADAL" clId="{3985032E-686A-4CEA-8CFD-71B2C0AF8950}" dt="2023-10-11T19:49:15.222" v="2161" actId="1037"/>
          <ac:spMkLst>
            <pc:docMk/>
            <pc:sldMk cId="2839986755" sldId="257"/>
            <ac:spMk id="41" creationId="{17D25458-89F7-4661-D305-EA4E44FAC418}"/>
          </ac:spMkLst>
        </pc:spChg>
        <pc:spChg chg="add mod">
          <ac:chgData name="Sitwell,Michael (ECCC)" userId="646ee024-71f5-49ee-ac6b-4bd274a1f8a3" providerId="ADAL" clId="{3985032E-686A-4CEA-8CFD-71B2C0AF8950}" dt="2023-10-11T19:49:15.222" v="2161" actId="1037"/>
          <ac:spMkLst>
            <pc:docMk/>
            <pc:sldMk cId="2839986755" sldId="257"/>
            <ac:spMk id="42" creationId="{43E09325-F6B8-C3DF-5A39-8010F35F78CD}"/>
          </ac:spMkLst>
        </pc:spChg>
        <pc:spChg chg="add mod">
          <ac:chgData name="Sitwell,Michael (ECCC)" userId="646ee024-71f5-49ee-ac6b-4bd274a1f8a3" providerId="ADAL" clId="{3985032E-686A-4CEA-8CFD-71B2C0AF8950}" dt="2023-10-11T19:49:30.885" v="2171" actId="1037"/>
          <ac:spMkLst>
            <pc:docMk/>
            <pc:sldMk cId="2839986755" sldId="257"/>
            <ac:spMk id="43" creationId="{61E3843F-DD49-C5D8-DA06-9FF9A7E0ABDF}"/>
          </ac:spMkLst>
        </pc:spChg>
        <pc:spChg chg="add mod">
          <ac:chgData name="Sitwell,Michael (ECCC)" userId="646ee024-71f5-49ee-ac6b-4bd274a1f8a3" providerId="ADAL" clId="{3985032E-686A-4CEA-8CFD-71B2C0AF8950}" dt="2023-10-11T19:49:15.222" v="2161" actId="1037"/>
          <ac:spMkLst>
            <pc:docMk/>
            <pc:sldMk cId="2839986755" sldId="257"/>
            <ac:spMk id="47" creationId="{AC4881CF-789A-8CA4-A844-F3B8156FA08A}"/>
          </ac:spMkLst>
        </pc:spChg>
        <pc:spChg chg="add mod">
          <ac:chgData name="Sitwell,Michael (ECCC)" userId="646ee024-71f5-49ee-ac6b-4bd274a1f8a3" providerId="ADAL" clId="{3985032E-686A-4CEA-8CFD-71B2C0AF8950}" dt="2023-10-11T19:49:15.222" v="2161" actId="1037"/>
          <ac:spMkLst>
            <pc:docMk/>
            <pc:sldMk cId="2839986755" sldId="257"/>
            <ac:spMk id="48" creationId="{8E95DEEA-7194-E257-084E-1BB7025911DA}"/>
          </ac:spMkLst>
        </pc:spChg>
        <pc:spChg chg="add mod">
          <ac:chgData name="Sitwell,Michael (ECCC)" userId="646ee024-71f5-49ee-ac6b-4bd274a1f8a3" providerId="ADAL" clId="{3985032E-686A-4CEA-8CFD-71B2C0AF8950}" dt="2023-10-11T19:49:15.222" v="2161" actId="1037"/>
          <ac:spMkLst>
            <pc:docMk/>
            <pc:sldMk cId="2839986755" sldId="257"/>
            <ac:spMk id="49" creationId="{CABD011A-8521-C5A4-CC34-F5DB8503BCDC}"/>
          </ac:spMkLst>
        </pc:spChg>
        <pc:spChg chg="add mod">
          <ac:chgData name="Sitwell,Michael (ECCC)" userId="646ee024-71f5-49ee-ac6b-4bd274a1f8a3" providerId="ADAL" clId="{3985032E-686A-4CEA-8CFD-71B2C0AF8950}" dt="2023-10-11T19:48:32.495" v="2128" actId="1037"/>
          <ac:spMkLst>
            <pc:docMk/>
            <pc:sldMk cId="2839986755" sldId="257"/>
            <ac:spMk id="50" creationId="{AC9F6BE4-A186-D11A-ECD9-8C8AD0C935E7}"/>
          </ac:spMkLst>
        </pc:spChg>
        <pc:spChg chg="add mod">
          <ac:chgData name="Sitwell,Michael (ECCC)" userId="646ee024-71f5-49ee-ac6b-4bd274a1f8a3" providerId="ADAL" clId="{3985032E-686A-4CEA-8CFD-71B2C0AF8950}" dt="2023-10-11T19:49:01.254" v="2151" actId="14100"/>
          <ac:spMkLst>
            <pc:docMk/>
            <pc:sldMk cId="2839986755" sldId="257"/>
            <ac:spMk id="51" creationId="{71441FFE-A714-3797-FE58-9738C4F7B189}"/>
          </ac:spMkLst>
        </pc:spChg>
        <pc:spChg chg="add mod">
          <ac:chgData name="Sitwell,Michael (ECCC)" userId="646ee024-71f5-49ee-ac6b-4bd274a1f8a3" providerId="ADAL" clId="{3985032E-686A-4CEA-8CFD-71B2C0AF8950}" dt="2023-10-11T19:49:15.222" v="2161" actId="1037"/>
          <ac:spMkLst>
            <pc:docMk/>
            <pc:sldMk cId="2839986755" sldId="257"/>
            <ac:spMk id="52" creationId="{D7158C86-1DCA-E5B2-F893-8977CE9B7D56}"/>
          </ac:spMkLst>
        </pc:spChg>
        <pc:spChg chg="add mod">
          <ac:chgData name="Sitwell,Michael (ECCC)" userId="646ee024-71f5-49ee-ac6b-4bd274a1f8a3" providerId="ADAL" clId="{3985032E-686A-4CEA-8CFD-71B2C0AF8950}" dt="2023-10-11T19:49:15.222" v="2161" actId="1037"/>
          <ac:spMkLst>
            <pc:docMk/>
            <pc:sldMk cId="2839986755" sldId="257"/>
            <ac:spMk id="53" creationId="{57FEA054-CD0C-D997-834E-CE3A4A9AC3EA}"/>
          </ac:spMkLst>
        </pc:spChg>
        <pc:spChg chg="add mod">
          <ac:chgData name="Sitwell,Michael (ECCC)" userId="646ee024-71f5-49ee-ac6b-4bd274a1f8a3" providerId="ADAL" clId="{3985032E-686A-4CEA-8CFD-71B2C0AF8950}" dt="2023-10-11T19:49:15.222" v="2161" actId="1037"/>
          <ac:spMkLst>
            <pc:docMk/>
            <pc:sldMk cId="2839986755" sldId="257"/>
            <ac:spMk id="54" creationId="{A59776ED-0B82-9D35-A113-B01A4DFEB3EB}"/>
          </ac:spMkLst>
        </pc:spChg>
        <pc:spChg chg="add mod">
          <ac:chgData name="Sitwell,Michael (ECCC)" userId="646ee024-71f5-49ee-ac6b-4bd274a1f8a3" providerId="ADAL" clId="{3985032E-686A-4CEA-8CFD-71B2C0AF8950}" dt="2023-10-11T19:49:15.222" v="2161" actId="1037"/>
          <ac:spMkLst>
            <pc:docMk/>
            <pc:sldMk cId="2839986755" sldId="257"/>
            <ac:spMk id="55" creationId="{6ECFDC3D-7772-6A84-587D-DD5A6F1D950C}"/>
          </ac:spMkLst>
        </pc:spChg>
        <pc:spChg chg="add mod">
          <ac:chgData name="Sitwell,Michael (ECCC)" userId="646ee024-71f5-49ee-ac6b-4bd274a1f8a3" providerId="ADAL" clId="{3985032E-686A-4CEA-8CFD-71B2C0AF8950}" dt="2023-10-11T19:49:15.222" v="2161" actId="1037"/>
          <ac:spMkLst>
            <pc:docMk/>
            <pc:sldMk cId="2839986755" sldId="257"/>
            <ac:spMk id="56" creationId="{D457C218-18D6-9FD8-5112-AB8B470B1DD5}"/>
          </ac:spMkLst>
        </pc:spChg>
        <pc:spChg chg="add mod">
          <ac:chgData name="Sitwell,Michael (ECCC)" userId="646ee024-71f5-49ee-ac6b-4bd274a1f8a3" providerId="ADAL" clId="{3985032E-686A-4CEA-8CFD-71B2C0AF8950}" dt="2023-10-11T18:47:43.540" v="1280" actId="21"/>
          <ac:spMkLst>
            <pc:docMk/>
            <pc:sldMk cId="2839986755" sldId="257"/>
            <ac:spMk id="57" creationId="{A744472F-5C92-1AC5-91C6-565F74F2534A}"/>
          </ac:spMkLst>
        </pc:spChg>
        <pc:spChg chg="add mod">
          <ac:chgData name="Sitwell,Michael (ECCC)" userId="646ee024-71f5-49ee-ac6b-4bd274a1f8a3" providerId="ADAL" clId="{3985032E-686A-4CEA-8CFD-71B2C0AF8950}" dt="2023-10-11T18:49:35.966" v="1347" actId="1038"/>
          <ac:spMkLst>
            <pc:docMk/>
            <pc:sldMk cId="2839986755" sldId="257"/>
            <ac:spMk id="61" creationId="{A6BADCC2-C32A-052D-C2E2-D414ABA5280E}"/>
          </ac:spMkLst>
        </pc:spChg>
        <pc:spChg chg="add del mod">
          <ac:chgData name="Sitwell,Michael (ECCC)" userId="646ee024-71f5-49ee-ac6b-4bd274a1f8a3" providerId="ADAL" clId="{3985032E-686A-4CEA-8CFD-71B2C0AF8950}" dt="2023-10-11T18:41:12.989" v="1247" actId="478"/>
          <ac:spMkLst>
            <pc:docMk/>
            <pc:sldMk cId="2839986755" sldId="257"/>
            <ac:spMk id="62" creationId="{031F11F9-D814-09CE-B0BF-2F61ABE3F335}"/>
          </ac:spMkLst>
        </pc:spChg>
        <pc:spChg chg="add mod">
          <ac:chgData name="Sitwell,Michael (ECCC)" userId="646ee024-71f5-49ee-ac6b-4bd274a1f8a3" providerId="ADAL" clId="{3985032E-686A-4CEA-8CFD-71B2C0AF8950}" dt="2023-10-11T18:54:32.362" v="1525" actId="1038"/>
          <ac:spMkLst>
            <pc:docMk/>
            <pc:sldMk cId="2839986755" sldId="257"/>
            <ac:spMk id="67" creationId="{F1BD6573-A233-F111-56E1-585ECDB6A1CA}"/>
          </ac:spMkLst>
        </pc:spChg>
        <pc:spChg chg="add mod">
          <ac:chgData name="Sitwell,Michael (ECCC)" userId="646ee024-71f5-49ee-ac6b-4bd274a1f8a3" providerId="ADAL" clId="{3985032E-686A-4CEA-8CFD-71B2C0AF8950}" dt="2023-10-11T18:54:32.362" v="1525" actId="1038"/>
          <ac:spMkLst>
            <pc:docMk/>
            <pc:sldMk cId="2839986755" sldId="257"/>
            <ac:spMk id="69" creationId="{6636BAC8-6419-AA13-623C-5AC4A8A0EE66}"/>
          </ac:spMkLst>
        </pc:spChg>
        <pc:spChg chg="add mod">
          <ac:chgData name="Sitwell,Michael (ECCC)" userId="646ee024-71f5-49ee-ac6b-4bd274a1f8a3" providerId="ADAL" clId="{3985032E-686A-4CEA-8CFD-71B2C0AF8950}" dt="2023-10-11T18:54:32.362" v="1525" actId="1038"/>
          <ac:spMkLst>
            <pc:docMk/>
            <pc:sldMk cId="2839986755" sldId="257"/>
            <ac:spMk id="70" creationId="{309D2350-8066-7AC8-6F75-0056382306A6}"/>
          </ac:spMkLst>
        </pc:spChg>
        <pc:spChg chg="add mod">
          <ac:chgData name="Sitwell,Michael (ECCC)" userId="646ee024-71f5-49ee-ac6b-4bd274a1f8a3" providerId="ADAL" clId="{3985032E-686A-4CEA-8CFD-71B2C0AF8950}" dt="2023-10-11T18:54:32.362" v="1525" actId="1038"/>
          <ac:spMkLst>
            <pc:docMk/>
            <pc:sldMk cId="2839986755" sldId="257"/>
            <ac:spMk id="71" creationId="{4EE25EA2-0EA0-525F-A65A-897EBF3AA6DB}"/>
          </ac:spMkLst>
        </pc:spChg>
        <pc:spChg chg="add mod">
          <ac:chgData name="Sitwell,Michael (ECCC)" userId="646ee024-71f5-49ee-ac6b-4bd274a1f8a3" providerId="ADAL" clId="{3985032E-686A-4CEA-8CFD-71B2C0AF8950}" dt="2023-10-11T18:37:29.908" v="982" actId="1035"/>
          <ac:spMkLst>
            <pc:docMk/>
            <pc:sldMk cId="2839986755" sldId="257"/>
            <ac:spMk id="74" creationId="{8B2B3331-03FF-68F0-DB3D-EE7640F4EB44}"/>
          </ac:spMkLst>
        </pc:spChg>
        <pc:spChg chg="add mod">
          <ac:chgData name="Sitwell,Michael (ECCC)" userId="646ee024-71f5-49ee-ac6b-4bd274a1f8a3" providerId="ADAL" clId="{3985032E-686A-4CEA-8CFD-71B2C0AF8950}" dt="2023-10-11T18:38:08.070" v="987" actId="1076"/>
          <ac:spMkLst>
            <pc:docMk/>
            <pc:sldMk cId="2839986755" sldId="257"/>
            <ac:spMk id="75" creationId="{37A7A494-CD5C-4044-46EF-7FB810BEBF86}"/>
          </ac:spMkLst>
        </pc:spChg>
        <pc:spChg chg="add mod">
          <ac:chgData name="Sitwell,Michael (ECCC)" userId="646ee024-71f5-49ee-ac6b-4bd274a1f8a3" providerId="ADAL" clId="{3985032E-686A-4CEA-8CFD-71B2C0AF8950}" dt="2023-10-11T18:38:08.070" v="987" actId="1076"/>
          <ac:spMkLst>
            <pc:docMk/>
            <pc:sldMk cId="2839986755" sldId="257"/>
            <ac:spMk id="76" creationId="{E4256098-1FB4-68B1-32DB-1DD1DACA2569}"/>
          </ac:spMkLst>
        </pc:spChg>
        <pc:spChg chg="add mod">
          <ac:chgData name="Sitwell,Michael (ECCC)" userId="646ee024-71f5-49ee-ac6b-4bd274a1f8a3" providerId="ADAL" clId="{3985032E-686A-4CEA-8CFD-71B2C0AF8950}" dt="2023-10-11T18:38:08.070" v="987" actId="1076"/>
          <ac:spMkLst>
            <pc:docMk/>
            <pc:sldMk cId="2839986755" sldId="257"/>
            <ac:spMk id="77" creationId="{04248BBF-47E0-837E-A7E2-0E4076CF9E9C}"/>
          </ac:spMkLst>
        </pc:spChg>
        <pc:spChg chg="add mod">
          <ac:chgData name="Sitwell,Michael (ECCC)" userId="646ee024-71f5-49ee-ac6b-4bd274a1f8a3" providerId="ADAL" clId="{3985032E-686A-4CEA-8CFD-71B2C0AF8950}" dt="2023-10-11T18:38:08.070" v="987" actId="1076"/>
          <ac:spMkLst>
            <pc:docMk/>
            <pc:sldMk cId="2839986755" sldId="257"/>
            <ac:spMk id="78" creationId="{FE60A0DC-232C-856A-DE9A-6D21E622F090}"/>
          </ac:spMkLst>
        </pc:spChg>
        <pc:spChg chg="add mod">
          <ac:chgData name="Sitwell,Michael (ECCC)" userId="646ee024-71f5-49ee-ac6b-4bd274a1f8a3" providerId="ADAL" clId="{3985032E-686A-4CEA-8CFD-71B2C0AF8950}" dt="2023-10-11T18:37:29.908" v="982" actId="1035"/>
          <ac:spMkLst>
            <pc:docMk/>
            <pc:sldMk cId="2839986755" sldId="257"/>
            <ac:spMk id="79" creationId="{86660794-EF49-C457-DCA0-190C8D1D516A}"/>
          </ac:spMkLst>
        </pc:spChg>
        <pc:spChg chg="add mod">
          <ac:chgData name="Sitwell,Michael (ECCC)" userId="646ee024-71f5-49ee-ac6b-4bd274a1f8a3" providerId="ADAL" clId="{3985032E-686A-4CEA-8CFD-71B2C0AF8950}" dt="2023-10-11T18:37:29.908" v="982" actId="1035"/>
          <ac:spMkLst>
            <pc:docMk/>
            <pc:sldMk cId="2839986755" sldId="257"/>
            <ac:spMk id="80" creationId="{CD5E2C8C-5456-4D58-853C-866D7C1D6230}"/>
          </ac:spMkLst>
        </pc:spChg>
        <pc:spChg chg="add mod">
          <ac:chgData name="Sitwell,Michael (ECCC)" userId="646ee024-71f5-49ee-ac6b-4bd274a1f8a3" providerId="ADAL" clId="{3985032E-686A-4CEA-8CFD-71B2C0AF8950}" dt="2023-10-11T18:37:29.908" v="982" actId="1035"/>
          <ac:spMkLst>
            <pc:docMk/>
            <pc:sldMk cId="2839986755" sldId="257"/>
            <ac:spMk id="81" creationId="{04D119F9-277B-5F2A-3EB2-361548B3E6EB}"/>
          </ac:spMkLst>
        </pc:spChg>
        <pc:spChg chg="add mod">
          <ac:chgData name="Sitwell,Michael (ECCC)" userId="646ee024-71f5-49ee-ac6b-4bd274a1f8a3" providerId="ADAL" clId="{3985032E-686A-4CEA-8CFD-71B2C0AF8950}" dt="2023-10-11T18:37:29.908" v="982" actId="1035"/>
          <ac:spMkLst>
            <pc:docMk/>
            <pc:sldMk cId="2839986755" sldId="257"/>
            <ac:spMk id="82" creationId="{0A211C1A-D1F7-5A69-3BA0-F8F0051B8833}"/>
          </ac:spMkLst>
        </pc:spChg>
        <pc:spChg chg="add mod">
          <ac:chgData name="Sitwell,Michael (ECCC)" userId="646ee024-71f5-49ee-ac6b-4bd274a1f8a3" providerId="ADAL" clId="{3985032E-686A-4CEA-8CFD-71B2C0AF8950}" dt="2023-10-11T18:38:08.070" v="987" actId="1076"/>
          <ac:spMkLst>
            <pc:docMk/>
            <pc:sldMk cId="2839986755" sldId="257"/>
            <ac:spMk id="83" creationId="{4B27A1BA-FBAB-0876-D63C-F2A4B4EA1A0D}"/>
          </ac:spMkLst>
        </pc:spChg>
        <pc:spChg chg="add mod">
          <ac:chgData name="Sitwell,Michael (ECCC)" userId="646ee024-71f5-49ee-ac6b-4bd274a1f8a3" providerId="ADAL" clId="{3985032E-686A-4CEA-8CFD-71B2C0AF8950}" dt="2023-10-11T18:38:08.070" v="987" actId="1076"/>
          <ac:spMkLst>
            <pc:docMk/>
            <pc:sldMk cId="2839986755" sldId="257"/>
            <ac:spMk id="84" creationId="{5BE9D6BD-7303-D72A-32DD-F7F4B3248B2B}"/>
          </ac:spMkLst>
        </pc:spChg>
        <pc:spChg chg="add mod">
          <ac:chgData name="Sitwell,Michael (ECCC)" userId="646ee024-71f5-49ee-ac6b-4bd274a1f8a3" providerId="ADAL" clId="{3985032E-686A-4CEA-8CFD-71B2C0AF8950}" dt="2023-10-11T18:38:08.070" v="987" actId="1076"/>
          <ac:spMkLst>
            <pc:docMk/>
            <pc:sldMk cId="2839986755" sldId="257"/>
            <ac:spMk id="85" creationId="{6E3B5453-682C-8A51-AA50-DBEF0DC87728}"/>
          </ac:spMkLst>
        </pc:spChg>
        <pc:spChg chg="add mod">
          <ac:chgData name="Sitwell,Michael (ECCC)" userId="646ee024-71f5-49ee-ac6b-4bd274a1f8a3" providerId="ADAL" clId="{3985032E-686A-4CEA-8CFD-71B2C0AF8950}" dt="2023-10-11T18:38:08.070" v="987" actId="1076"/>
          <ac:spMkLst>
            <pc:docMk/>
            <pc:sldMk cId="2839986755" sldId="257"/>
            <ac:spMk id="86" creationId="{5A557AA5-61F5-BA54-825B-6CFBABAF75F2}"/>
          </ac:spMkLst>
        </pc:spChg>
        <pc:spChg chg="del mod">
          <ac:chgData name="Sitwell,Michael (ECCC)" userId="646ee024-71f5-49ee-ac6b-4bd274a1f8a3" providerId="ADAL" clId="{3985032E-686A-4CEA-8CFD-71B2C0AF8950}" dt="2023-10-11T18:57:35.619" v="1550" actId="478"/>
          <ac:spMkLst>
            <pc:docMk/>
            <pc:sldMk cId="2839986755" sldId="257"/>
            <ac:spMk id="87" creationId="{38894751-CEF1-489D-686D-75A88097F122}"/>
          </ac:spMkLst>
        </pc:spChg>
        <pc:spChg chg="add mod">
          <ac:chgData name="Sitwell,Michael (ECCC)" userId="646ee024-71f5-49ee-ac6b-4bd274a1f8a3" providerId="ADAL" clId="{3985032E-686A-4CEA-8CFD-71B2C0AF8950}" dt="2023-10-11T18:54:32.362" v="1525" actId="1038"/>
          <ac:spMkLst>
            <pc:docMk/>
            <pc:sldMk cId="2839986755" sldId="257"/>
            <ac:spMk id="88" creationId="{23AEBE79-D9BB-D732-B045-5B24D3D2BE04}"/>
          </ac:spMkLst>
        </pc:spChg>
        <pc:spChg chg="add del mod">
          <ac:chgData name="Sitwell,Michael (ECCC)" userId="646ee024-71f5-49ee-ac6b-4bd274a1f8a3" providerId="ADAL" clId="{3985032E-686A-4CEA-8CFD-71B2C0AF8950}" dt="2023-10-11T18:42:05.462" v="1255" actId="478"/>
          <ac:spMkLst>
            <pc:docMk/>
            <pc:sldMk cId="2839986755" sldId="257"/>
            <ac:spMk id="89" creationId="{1BF960A3-EAC4-FB91-DA0C-9C1DB06BF0C2}"/>
          </ac:spMkLst>
        </pc:spChg>
        <pc:spChg chg="add del mod">
          <ac:chgData name="Sitwell,Michael (ECCC)" userId="646ee024-71f5-49ee-ac6b-4bd274a1f8a3" providerId="ADAL" clId="{3985032E-686A-4CEA-8CFD-71B2C0AF8950}" dt="2023-10-11T18:38:20.943" v="989" actId="478"/>
          <ac:spMkLst>
            <pc:docMk/>
            <pc:sldMk cId="2839986755" sldId="257"/>
            <ac:spMk id="92" creationId="{5E345B1F-47BB-2F6D-6297-DE258E62B5B5}"/>
          </ac:spMkLst>
        </pc:spChg>
        <pc:spChg chg="add mod">
          <ac:chgData name="Sitwell,Michael (ECCC)" userId="646ee024-71f5-49ee-ac6b-4bd274a1f8a3" providerId="ADAL" clId="{3985032E-686A-4CEA-8CFD-71B2C0AF8950}" dt="2023-10-11T18:54:18.267" v="1511" actId="1035"/>
          <ac:spMkLst>
            <pc:docMk/>
            <pc:sldMk cId="2839986755" sldId="257"/>
            <ac:spMk id="94" creationId="{1210967A-7902-A81F-FF6A-F8E41BBA5D9A}"/>
          </ac:spMkLst>
        </pc:spChg>
        <pc:spChg chg="add mod">
          <ac:chgData name="Sitwell,Michael (ECCC)" userId="646ee024-71f5-49ee-ac6b-4bd274a1f8a3" providerId="ADAL" clId="{3985032E-686A-4CEA-8CFD-71B2C0AF8950}" dt="2023-10-11T18:54:18.267" v="1511" actId="1035"/>
          <ac:spMkLst>
            <pc:docMk/>
            <pc:sldMk cId="2839986755" sldId="257"/>
            <ac:spMk id="95" creationId="{E3E30F1B-45D0-562C-73BD-7F8575A889B4}"/>
          </ac:spMkLst>
        </pc:spChg>
        <pc:spChg chg="add mod">
          <ac:chgData name="Sitwell,Michael (ECCC)" userId="646ee024-71f5-49ee-ac6b-4bd274a1f8a3" providerId="ADAL" clId="{3985032E-686A-4CEA-8CFD-71B2C0AF8950}" dt="2023-10-11T18:54:32.362" v="1525" actId="1038"/>
          <ac:spMkLst>
            <pc:docMk/>
            <pc:sldMk cId="2839986755" sldId="257"/>
            <ac:spMk id="97" creationId="{96534044-5D36-FF89-5F3D-CEA11FD5B36A}"/>
          </ac:spMkLst>
        </pc:spChg>
        <pc:spChg chg="add mod">
          <ac:chgData name="Sitwell,Michael (ECCC)" userId="646ee024-71f5-49ee-ac6b-4bd274a1f8a3" providerId="ADAL" clId="{3985032E-686A-4CEA-8CFD-71B2C0AF8950}" dt="2023-10-11T18:54:32.362" v="1525" actId="1038"/>
          <ac:spMkLst>
            <pc:docMk/>
            <pc:sldMk cId="2839986755" sldId="257"/>
            <ac:spMk id="98" creationId="{948C75A9-9199-6BB8-BCF8-D212D20269F6}"/>
          </ac:spMkLst>
        </pc:spChg>
        <pc:spChg chg="add mod">
          <ac:chgData name="Sitwell,Michael (ECCC)" userId="646ee024-71f5-49ee-ac6b-4bd274a1f8a3" providerId="ADAL" clId="{3985032E-686A-4CEA-8CFD-71B2C0AF8950}" dt="2023-10-11T18:54:32.362" v="1525" actId="1038"/>
          <ac:spMkLst>
            <pc:docMk/>
            <pc:sldMk cId="2839986755" sldId="257"/>
            <ac:spMk id="99" creationId="{0C08A6A5-B9D0-2167-FA8C-12362A6EC483}"/>
          </ac:spMkLst>
        </pc:spChg>
        <pc:spChg chg="add mod">
          <ac:chgData name="Sitwell,Michael (ECCC)" userId="646ee024-71f5-49ee-ac6b-4bd274a1f8a3" providerId="ADAL" clId="{3985032E-686A-4CEA-8CFD-71B2C0AF8950}" dt="2023-10-11T18:54:32.362" v="1525" actId="1038"/>
          <ac:spMkLst>
            <pc:docMk/>
            <pc:sldMk cId="2839986755" sldId="257"/>
            <ac:spMk id="100" creationId="{00F9A5D7-1882-B4A9-0317-292D7384FC48}"/>
          </ac:spMkLst>
        </pc:spChg>
        <pc:spChg chg="add del mod">
          <ac:chgData name="Sitwell,Michael (ECCC)" userId="646ee024-71f5-49ee-ac6b-4bd274a1f8a3" providerId="ADAL" clId="{3985032E-686A-4CEA-8CFD-71B2C0AF8950}" dt="2023-10-11T18:59:04.853" v="1577"/>
          <ac:spMkLst>
            <pc:docMk/>
            <pc:sldMk cId="2839986755" sldId="257"/>
            <ac:spMk id="101" creationId="{EB387C0B-BB24-792E-787B-253181D93280}"/>
          </ac:spMkLst>
        </pc:spChg>
        <pc:spChg chg="add mod ord">
          <ac:chgData name="Sitwell,Michael (ECCC)" userId="646ee024-71f5-49ee-ac6b-4bd274a1f8a3" providerId="ADAL" clId="{3985032E-686A-4CEA-8CFD-71B2C0AF8950}" dt="2023-10-11T19:51:38.943" v="2223" actId="1037"/>
          <ac:spMkLst>
            <pc:docMk/>
            <pc:sldMk cId="2839986755" sldId="257"/>
            <ac:spMk id="104" creationId="{17098844-D3A5-CDE2-4B09-3E12CF8532F9}"/>
          </ac:spMkLst>
        </pc:spChg>
        <pc:spChg chg="add mod">
          <ac:chgData name="Sitwell,Michael (ECCC)" userId="646ee024-71f5-49ee-ac6b-4bd274a1f8a3" providerId="ADAL" clId="{3985032E-686A-4CEA-8CFD-71B2C0AF8950}" dt="2023-10-11T19:47:17.485" v="2103" actId="14100"/>
          <ac:spMkLst>
            <pc:docMk/>
            <pc:sldMk cId="2839986755" sldId="257"/>
            <ac:spMk id="108" creationId="{C014377A-8D2D-7036-C664-B056D43011F4}"/>
          </ac:spMkLst>
        </pc:spChg>
        <pc:spChg chg="add mod">
          <ac:chgData name="Sitwell,Michael (ECCC)" userId="646ee024-71f5-49ee-ac6b-4bd274a1f8a3" providerId="ADAL" clId="{3985032E-686A-4CEA-8CFD-71B2C0AF8950}" dt="2023-10-11T19:39:02.345" v="1889" actId="20577"/>
          <ac:spMkLst>
            <pc:docMk/>
            <pc:sldMk cId="2839986755" sldId="257"/>
            <ac:spMk id="109" creationId="{1275DD6B-5682-CA28-C17E-EEED0E3DF165}"/>
          </ac:spMkLst>
        </pc:spChg>
        <pc:spChg chg="add del mod">
          <ac:chgData name="Sitwell,Michael (ECCC)" userId="646ee024-71f5-49ee-ac6b-4bd274a1f8a3" providerId="ADAL" clId="{3985032E-686A-4CEA-8CFD-71B2C0AF8950}" dt="2023-10-11T19:00:51.808" v="1611" actId="21"/>
          <ac:spMkLst>
            <pc:docMk/>
            <pc:sldMk cId="2839986755" sldId="257"/>
            <ac:spMk id="110" creationId="{062E55D8-4078-7211-CE30-72A54185826C}"/>
          </ac:spMkLst>
        </pc:spChg>
        <pc:spChg chg="add mod">
          <ac:chgData name="Sitwell,Michael (ECCC)" userId="646ee024-71f5-49ee-ac6b-4bd274a1f8a3" providerId="ADAL" clId="{3985032E-686A-4CEA-8CFD-71B2C0AF8950}" dt="2023-10-11T19:47:28.782" v="2105" actId="1037"/>
          <ac:spMkLst>
            <pc:docMk/>
            <pc:sldMk cId="2839986755" sldId="257"/>
            <ac:spMk id="112" creationId="{2EE547C6-9A5E-CF1A-3C91-5871F85122F9}"/>
          </ac:spMkLst>
        </pc:spChg>
        <pc:spChg chg="add mod">
          <ac:chgData name="Sitwell,Michael (ECCC)" userId="646ee024-71f5-49ee-ac6b-4bd274a1f8a3" providerId="ADAL" clId="{3985032E-686A-4CEA-8CFD-71B2C0AF8950}" dt="2023-10-11T19:47:28.782" v="2105" actId="1037"/>
          <ac:spMkLst>
            <pc:docMk/>
            <pc:sldMk cId="2839986755" sldId="257"/>
            <ac:spMk id="113" creationId="{EEA2659D-9105-21FA-97BA-DE1B645D3422}"/>
          </ac:spMkLst>
        </pc:spChg>
        <pc:spChg chg="add mod">
          <ac:chgData name="Sitwell,Michael (ECCC)" userId="646ee024-71f5-49ee-ac6b-4bd274a1f8a3" providerId="ADAL" clId="{3985032E-686A-4CEA-8CFD-71B2C0AF8950}" dt="2023-10-11T19:47:32.837" v="2106" actId="1076"/>
          <ac:spMkLst>
            <pc:docMk/>
            <pc:sldMk cId="2839986755" sldId="257"/>
            <ac:spMk id="114" creationId="{E7E69466-76E1-440D-25E4-F5E939F122CB}"/>
          </ac:spMkLst>
        </pc:spChg>
        <pc:spChg chg="add mod">
          <ac:chgData name="Sitwell,Michael (ECCC)" userId="646ee024-71f5-49ee-ac6b-4bd274a1f8a3" providerId="ADAL" clId="{3985032E-686A-4CEA-8CFD-71B2C0AF8950}" dt="2023-10-11T19:47:28.782" v="2105" actId="1037"/>
          <ac:spMkLst>
            <pc:docMk/>
            <pc:sldMk cId="2839986755" sldId="257"/>
            <ac:spMk id="115" creationId="{FA1C4CD4-FD0F-F644-7BF1-15527D17EE88}"/>
          </ac:spMkLst>
        </pc:spChg>
        <pc:spChg chg="add mod">
          <ac:chgData name="Sitwell,Michael (ECCC)" userId="646ee024-71f5-49ee-ac6b-4bd274a1f8a3" providerId="ADAL" clId="{3985032E-686A-4CEA-8CFD-71B2C0AF8950}" dt="2023-10-11T19:51:16.298" v="2191" actId="1038"/>
          <ac:spMkLst>
            <pc:docMk/>
            <pc:sldMk cId="2839986755" sldId="257"/>
            <ac:spMk id="118" creationId="{12EAAF53-F8C1-323D-D85C-B3F7A87EBC26}"/>
          </ac:spMkLst>
        </pc:spChg>
        <pc:spChg chg="add mod">
          <ac:chgData name="Sitwell,Michael (ECCC)" userId="646ee024-71f5-49ee-ac6b-4bd274a1f8a3" providerId="ADAL" clId="{3985032E-686A-4CEA-8CFD-71B2C0AF8950}" dt="2023-10-11T19:02:04.968" v="1623" actId="1076"/>
          <ac:spMkLst>
            <pc:docMk/>
            <pc:sldMk cId="2839986755" sldId="257"/>
            <ac:spMk id="120" creationId="{CA49C8D0-E3A7-EE67-2F0B-21FC9BC94502}"/>
          </ac:spMkLst>
        </pc:spChg>
        <pc:spChg chg="add mod">
          <ac:chgData name="Sitwell,Michael (ECCC)" userId="646ee024-71f5-49ee-ac6b-4bd274a1f8a3" providerId="ADAL" clId="{3985032E-686A-4CEA-8CFD-71B2C0AF8950}" dt="2023-10-11T19:02:30.884" v="1630" actId="1076"/>
          <ac:spMkLst>
            <pc:docMk/>
            <pc:sldMk cId="2839986755" sldId="257"/>
            <ac:spMk id="124" creationId="{899A1CA7-9D7F-B3FD-025E-E2DEB6C9B1C6}"/>
          </ac:spMkLst>
        </pc:spChg>
        <pc:spChg chg="mod">
          <ac:chgData name="Sitwell,Michael (ECCC)" userId="646ee024-71f5-49ee-ac6b-4bd274a1f8a3" providerId="ADAL" clId="{3985032E-686A-4CEA-8CFD-71B2C0AF8950}" dt="2023-10-11T18:18:12.209" v="903" actId="1035"/>
          <ac:spMkLst>
            <pc:docMk/>
            <pc:sldMk cId="2839986755" sldId="257"/>
            <ac:spMk id="140" creationId="{05FDD927-48E7-854A-2A2C-3DE569BF9138}"/>
          </ac:spMkLst>
        </pc:spChg>
        <pc:spChg chg="mod">
          <ac:chgData name="Sitwell,Michael (ECCC)" userId="646ee024-71f5-49ee-ac6b-4bd274a1f8a3" providerId="ADAL" clId="{3985032E-686A-4CEA-8CFD-71B2C0AF8950}" dt="2023-10-11T19:52:41.516" v="2224" actId="1076"/>
          <ac:spMkLst>
            <pc:docMk/>
            <pc:sldMk cId="2839986755" sldId="257"/>
            <ac:spMk id="141" creationId="{7EE1D77B-E6D8-8A3F-6AD3-08BE98C80BDD}"/>
          </ac:spMkLst>
        </pc:spChg>
        <pc:spChg chg="del mod">
          <ac:chgData name="Sitwell,Michael (ECCC)" userId="646ee024-71f5-49ee-ac6b-4bd274a1f8a3" providerId="ADAL" clId="{3985032E-686A-4CEA-8CFD-71B2C0AF8950}" dt="2023-10-11T18:57:35.619" v="1550" actId="478"/>
          <ac:spMkLst>
            <pc:docMk/>
            <pc:sldMk cId="2839986755" sldId="257"/>
            <ac:spMk id="155" creationId="{E00876BB-FCF3-0324-C05D-90BEA517EECD}"/>
          </ac:spMkLst>
        </pc:spChg>
        <pc:spChg chg="del mod">
          <ac:chgData name="Sitwell,Michael (ECCC)" userId="646ee024-71f5-49ee-ac6b-4bd274a1f8a3" providerId="ADAL" clId="{3985032E-686A-4CEA-8CFD-71B2C0AF8950}" dt="2023-10-11T18:57:35.619" v="1550" actId="478"/>
          <ac:spMkLst>
            <pc:docMk/>
            <pc:sldMk cId="2839986755" sldId="257"/>
            <ac:spMk id="162" creationId="{A56D13F1-22CD-1EAB-01F9-B4B7F150C71D}"/>
          </ac:spMkLst>
        </pc:spChg>
        <pc:spChg chg="del mod">
          <ac:chgData name="Sitwell,Michael (ECCC)" userId="646ee024-71f5-49ee-ac6b-4bd274a1f8a3" providerId="ADAL" clId="{3985032E-686A-4CEA-8CFD-71B2C0AF8950}" dt="2023-10-11T18:57:35.619" v="1550" actId="478"/>
          <ac:spMkLst>
            <pc:docMk/>
            <pc:sldMk cId="2839986755" sldId="257"/>
            <ac:spMk id="163" creationId="{87139FC8-F9B9-5C9E-99D8-419D661573A9}"/>
          </ac:spMkLst>
        </pc:spChg>
        <pc:spChg chg="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172" creationId="{579D7CB8-536E-E7A4-3A72-33631DB2BD66}"/>
          </ac:spMkLst>
        </pc:spChg>
        <pc:spChg chg="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178" creationId="{706488B4-9DFA-9B0E-1D5A-DB23DBEFAD59}"/>
          </ac:spMkLst>
        </pc:spChg>
        <pc:spChg chg="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179" creationId="{F26E1D5E-EE21-0150-13C8-EAED8B41A81E}"/>
          </ac:spMkLst>
        </pc:spChg>
        <pc:spChg chg="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180" creationId="{A511716C-E3CB-264D-BBCC-D03562955EA3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182" creationId="{A806102A-A415-847E-53C6-3AE873F3458E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185" creationId="{B267F44A-4A6C-624E-6C72-6D2B46F06423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190" creationId="{73A8D2B2-2AA5-0336-BCF8-39976C2A5C87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191" creationId="{F720679A-9122-8CD1-4041-59246593EEAE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192" creationId="{858F73FB-8C11-F559-C985-A44144DD4A33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194" creationId="{2314E54F-A167-95D6-D98B-C6F58B218AA7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195" creationId="{D8C4A09D-51AB-06E3-8EF3-306F3379F36A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198" creationId="{BDD25558-8654-96B2-6BC4-9E24E6FD907E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199" creationId="{C9D2A9EB-0FCF-A2E9-B472-AFF423437E7A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200" creationId="{3FDC1D49-9776-3CA9-B671-BDA7CBA7A101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213" creationId="{BB40404E-4EC5-8C89-B47D-4C4F17E1A914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216" creationId="{0C2FBCE6-58A7-C507-3165-5D807D6930EC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217" creationId="{9D2BB4F3-B65F-4B5A-13CE-F50F6D04B272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218" creationId="{2C4BEB82-1310-25CD-6271-289260F4905A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219" creationId="{A5BF09DB-42B8-6FD0-899E-7AB745B2EBDB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222" creationId="{85473CD8-CB19-1BA5-7AE1-2B7812CA29D9}"/>
          </ac:spMkLst>
        </pc:spChg>
        <pc:spChg chg="add 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31" creationId="{2ECF71D8-4E3D-8E61-E05D-661999DAA9FF}"/>
          </ac:spMkLst>
        </pc:spChg>
        <pc:spChg chg="add 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38" creationId="{4F803CBB-CA7B-B4B8-6E41-33218AE05542}"/>
          </ac:spMkLst>
        </pc:spChg>
        <pc:spChg chg="add 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39" creationId="{3B81E1AE-D6C7-24A0-4DAD-639ED523B4D3}"/>
          </ac:spMkLst>
        </pc:spChg>
        <pc:spChg chg="add 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40" creationId="{AF4590CD-3B29-B28C-845F-95076393FBD2}"/>
          </ac:spMkLst>
        </pc:spChg>
        <pc:spChg chg="add 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41" creationId="{C032098E-6286-8B2A-F84A-77C26C61D8C2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244" creationId="{00161D78-7C61-06A4-DDC2-CEEAC48DBE91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249" creationId="{24544413-9553-A851-A401-EBB089CD3F50}"/>
          </ac:spMkLst>
        </pc:spChg>
        <pc:spChg chg="del mod">
          <ac:chgData name="Sitwell,Michael (ECCC)" userId="646ee024-71f5-49ee-ac6b-4bd274a1f8a3" providerId="ADAL" clId="{3985032E-686A-4CEA-8CFD-71B2C0AF8950}" dt="2023-10-11T18:06:57.021" v="578" actId="478"/>
          <ac:spMkLst>
            <pc:docMk/>
            <pc:sldMk cId="2839986755" sldId="257"/>
            <ac:spMk id="250" creationId="{DF1CB3FA-3D8C-A0D4-B9BB-FCC3E770CD72}"/>
          </ac:spMkLst>
        </pc:spChg>
        <pc:spChg chg="add 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51" creationId="{157A155A-F083-5DEE-7529-1A0CEAB8A3DB}"/>
          </ac:spMkLst>
        </pc:spChg>
        <pc:spChg chg="add del mod">
          <ac:chgData name="Sitwell,Michael (ECCC)" userId="646ee024-71f5-49ee-ac6b-4bd274a1f8a3" providerId="ADAL" clId="{3985032E-686A-4CEA-8CFD-71B2C0AF8950}" dt="2023-10-11T18:34:55.039" v="959" actId="478"/>
          <ac:spMkLst>
            <pc:docMk/>
            <pc:sldMk cId="2839986755" sldId="257"/>
            <ac:spMk id="252" creationId="{581068ED-3CD8-975C-BAFA-1FC20CC73287}"/>
          </ac:spMkLst>
        </pc:spChg>
        <pc:spChg chg="add 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53" creationId="{A1B426B9-D75E-58DF-FC91-77141A8A4CAA}"/>
          </ac:spMkLst>
        </pc:spChg>
        <pc:spChg chg="add 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54" creationId="{37D14667-D05E-A70A-9D59-A9256EC4E02D}"/>
          </ac:spMkLst>
        </pc:spChg>
        <pc:spChg chg="add 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60" creationId="{08DBD227-EE10-6FA8-2942-4F68226EDDE9}"/>
          </ac:spMkLst>
        </pc:spChg>
        <pc:spChg chg="add 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61" creationId="{D4E65AB7-3880-935E-334B-B8F7F5CA9B4F}"/>
          </ac:spMkLst>
        </pc:spChg>
        <pc:spChg chg="add 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62" creationId="{7017081C-EF49-E02A-ACF1-601658D9800C}"/>
          </ac:spMkLst>
        </pc:spChg>
        <pc:spChg chg="add 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63" creationId="{3E9F3614-C90D-0392-8441-8ED5746E0357}"/>
          </ac:spMkLst>
        </pc:spChg>
        <pc:spChg chg="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64" creationId="{36CC3C71-0293-4193-DE14-C6EEBA3A4D8B}"/>
          </ac:spMkLst>
        </pc:spChg>
        <pc:spChg chg="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66" creationId="{49B546B2-5A9E-BE7A-6F89-6F4A770B93AC}"/>
          </ac:spMkLst>
        </pc:spChg>
        <pc:spChg chg="add 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73" creationId="{1BBD4B76-F201-F8D2-ED1E-065714916203}"/>
          </ac:spMkLst>
        </pc:spChg>
        <pc:spChg chg="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77" creationId="{8B56435A-D70F-E63B-A719-F8D7F41E08AF}"/>
          </ac:spMkLst>
        </pc:spChg>
        <pc:spChg chg="del mod">
          <ac:chgData name="Sitwell,Michael (ECCC)" userId="646ee024-71f5-49ee-ac6b-4bd274a1f8a3" providerId="ADAL" clId="{3985032E-686A-4CEA-8CFD-71B2C0AF8950}" dt="2023-10-11T18:34:08.290" v="954" actId="478"/>
          <ac:spMkLst>
            <pc:docMk/>
            <pc:sldMk cId="2839986755" sldId="257"/>
            <ac:spMk id="278" creationId="{BC495406-8361-69FF-F5AE-41B2207227B7}"/>
          </ac:spMkLst>
        </pc:spChg>
        <pc:spChg chg="mod">
          <ac:chgData name="Sitwell,Michael (ECCC)" userId="646ee024-71f5-49ee-ac6b-4bd274a1f8a3" providerId="ADAL" clId="{3985032E-686A-4CEA-8CFD-71B2C0AF8950}" dt="2023-10-11T18:15:47.248" v="876" actId="122"/>
          <ac:spMkLst>
            <pc:docMk/>
            <pc:sldMk cId="2839986755" sldId="257"/>
            <ac:spMk id="282" creationId="{35885698-0CEE-FAEE-60FE-4AE93360235F}"/>
          </ac:spMkLst>
        </pc:spChg>
        <pc:grpChg chg="add del mod">
          <ac:chgData name="Sitwell,Michael (ECCC)" userId="646ee024-71f5-49ee-ac6b-4bd274a1f8a3" providerId="ADAL" clId="{3985032E-686A-4CEA-8CFD-71B2C0AF8950}" dt="2023-10-11T18:33:37.880" v="950" actId="478"/>
          <ac:grpSpMkLst>
            <pc:docMk/>
            <pc:sldMk cId="2839986755" sldId="257"/>
            <ac:grpSpMk id="7" creationId="{2BFB439D-6876-E1A0-E0B5-D812DEFED106}"/>
          </ac:grpSpMkLst>
        </pc:grpChg>
        <pc:grpChg chg="add del mod">
          <ac:chgData name="Sitwell,Michael (ECCC)" userId="646ee024-71f5-49ee-ac6b-4bd274a1f8a3" providerId="ADAL" clId="{3985032E-686A-4CEA-8CFD-71B2C0AF8950}" dt="2023-10-11T19:36:37.346" v="1864" actId="1076"/>
          <ac:grpSpMkLst>
            <pc:docMk/>
            <pc:sldMk cId="2839986755" sldId="257"/>
            <ac:grpSpMk id="10" creationId="{5BC649E6-01D3-FFD9-7CB8-67C2378DB141}"/>
          </ac:grpSpMkLst>
        </pc:grpChg>
        <pc:grpChg chg="mod">
          <ac:chgData name="Sitwell,Michael (ECCC)" userId="646ee024-71f5-49ee-ac6b-4bd274a1f8a3" providerId="ADAL" clId="{3985032E-686A-4CEA-8CFD-71B2C0AF8950}" dt="2023-10-11T18:14:15.068" v="859" actId="14100"/>
          <ac:grpSpMkLst>
            <pc:docMk/>
            <pc:sldMk cId="2839986755" sldId="257"/>
            <ac:grpSpMk id="14" creationId="{093E78F7-FAD0-251F-1EED-853497FA65A5}"/>
          </ac:grpSpMkLst>
        </pc:grpChg>
        <pc:graphicFrameChg chg="add mod">
          <ac:chgData name="Sitwell,Michael (ECCC)" userId="646ee024-71f5-49ee-ac6b-4bd274a1f8a3" providerId="ADAL" clId="{3985032E-686A-4CEA-8CFD-71B2C0AF8950}" dt="2023-10-11T18:38:08.070" v="987" actId="1076"/>
          <ac:graphicFrameMkLst>
            <pc:docMk/>
            <pc:sldMk cId="2839986755" sldId="257"/>
            <ac:graphicFrameMk id="58" creationId="{86680B1A-8F46-1327-DE88-9462D858079B}"/>
          </ac:graphicFrameMkLst>
        </pc:graphicFrameChg>
        <pc:graphicFrameChg chg="add mod">
          <ac:chgData name="Sitwell,Michael (ECCC)" userId="646ee024-71f5-49ee-ac6b-4bd274a1f8a3" providerId="ADAL" clId="{3985032E-686A-4CEA-8CFD-71B2C0AF8950}" dt="2023-10-11T18:38:08.070" v="987" actId="1076"/>
          <ac:graphicFrameMkLst>
            <pc:docMk/>
            <pc:sldMk cId="2839986755" sldId="257"/>
            <ac:graphicFrameMk id="59" creationId="{97B0B521-3448-9C9F-7747-7907C4B25B6B}"/>
          </ac:graphicFrameMkLst>
        </pc:graphicFrameChg>
        <pc:graphicFrameChg chg="add del mod">
          <ac:chgData name="Sitwell,Michael (ECCC)" userId="646ee024-71f5-49ee-ac6b-4bd274a1f8a3" providerId="ADAL" clId="{3985032E-686A-4CEA-8CFD-71B2C0AF8950}" dt="2023-10-11T18:34:08.290" v="954" actId="478"/>
          <ac:graphicFrameMkLst>
            <pc:docMk/>
            <pc:sldMk cId="2839986755" sldId="257"/>
            <ac:graphicFrameMk id="237" creationId="{E68625E9-2826-AD17-A0EB-BB332225E961}"/>
          </ac:graphicFrameMkLst>
        </pc:graphicFrameChg>
        <pc:graphicFrameChg chg="add del mod">
          <ac:chgData name="Sitwell,Michael (ECCC)" userId="646ee024-71f5-49ee-ac6b-4bd274a1f8a3" providerId="ADAL" clId="{3985032E-686A-4CEA-8CFD-71B2C0AF8950}" dt="2023-10-11T18:34:08.290" v="954" actId="478"/>
          <ac:graphicFrameMkLst>
            <pc:docMk/>
            <pc:sldMk cId="2839986755" sldId="257"/>
            <ac:graphicFrameMk id="255" creationId="{4F1E6AC7-B3B0-987F-9F38-5CD979F935B3}"/>
          </ac:graphicFrameMkLst>
        </pc:graphicFrameChg>
        <pc:picChg chg="add mod modCrop">
          <ac:chgData name="Sitwell,Michael (ECCC)" userId="646ee024-71f5-49ee-ac6b-4bd274a1f8a3" providerId="ADAL" clId="{3985032E-686A-4CEA-8CFD-71B2C0AF8950}" dt="2023-10-11T18:02:11.884" v="271" actId="1076"/>
          <ac:picMkLst>
            <pc:docMk/>
            <pc:sldMk cId="2839986755" sldId="257"/>
            <ac:picMk id="22" creationId="{08CE2BF3-359B-8A73-85C2-7834A361DE64}"/>
          </ac:picMkLst>
        </pc:picChg>
        <pc:picChg chg="add mod">
          <ac:chgData name="Sitwell,Michael (ECCC)" userId="646ee024-71f5-49ee-ac6b-4bd274a1f8a3" providerId="ADAL" clId="{3985032E-686A-4CEA-8CFD-71B2C0AF8950}" dt="2023-10-11T18:02:28.377" v="272" actId="1076"/>
          <ac:picMkLst>
            <pc:docMk/>
            <pc:sldMk cId="2839986755" sldId="257"/>
            <ac:picMk id="26" creationId="{D15F90AD-7F55-B44E-A338-9FCAA5D0E856}"/>
          </ac:picMkLst>
        </pc:picChg>
        <pc:picChg chg="add mod">
          <ac:chgData name="Sitwell,Michael (ECCC)" userId="646ee024-71f5-49ee-ac6b-4bd274a1f8a3" providerId="ADAL" clId="{3985032E-686A-4CEA-8CFD-71B2C0AF8950}" dt="2023-10-11T19:48:32.495" v="2128" actId="1037"/>
          <ac:picMkLst>
            <pc:docMk/>
            <pc:sldMk cId="2839986755" sldId="257"/>
            <ac:picMk id="28" creationId="{9EE0E9A5-BBF0-0DB2-A1E8-B42A2A9E94AD}"/>
          </ac:picMkLst>
        </pc:picChg>
        <pc:picChg chg="add mod">
          <ac:chgData name="Sitwell,Michael (ECCC)" userId="646ee024-71f5-49ee-ac6b-4bd274a1f8a3" providerId="ADAL" clId="{3985032E-686A-4CEA-8CFD-71B2C0AF8950}" dt="2023-10-11T19:48:32.495" v="2128" actId="1037"/>
          <ac:picMkLst>
            <pc:docMk/>
            <pc:sldMk cId="2839986755" sldId="257"/>
            <ac:picMk id="30" creationId="{4599B851-78E3-7EE4-5A27-161CE83869F7}"/>
          </ac:picMkLst>
        </pc:picChg>
        <pc:picChg chg="add mod">
          <ac:chgData name="Sitwell,Michael (ECCC)" userId="646ee024-71f5-49ee-ac6b-4bd274a1f8a3" providerId="ADAL" clId="{3985032E-686A-4CEA-8CFD-71B2C0AF8950}" dt="2023-10-11T18:36:40.295" v="971" actId="1035"/>
          <ac:picMkLst>
            <pc:docMk/>
            <pc:sldMk cId="2839986755" sldId="257"/>
            <ac:picMk id="31" creationId="{E85402CF-2822-3ACD-0FA9-9F704BFF97B5}"/>
          </ac:picMkLst>
        </pc:picChg>
        <pc:picChg chg="add mod">
          <ac:chgData name="Sitwell,Michael (ECCC)" userId="646ee024-71f5-49ee-ac6b-4bd274a1f8a3" providerId="ADAL" clId="{3985032E-686A-4CEA-8CFD-71B2C0AF8950}" dt="2023-10-11T19:48:32.495" v="2128" actId="1037"/>
          <ac:picMkLst>
            <pc:docMk/>
            <pc:sldMk cId="2839986755" sldId="257"/>
            <ac:picMk id="32" creationId="{B8E3F32B-91C6-0552-5A90-7AC38A8D1842}"/>
          </ac:picMkLst>
        </pc:picChg>
        <pc:picChg chg="add mod">
          <ac:chgData name="Sitwell,Michael (ECCC)" userId="646ee024-71f5-49ee-ac6b-4bd274a1f8a3" providerId="ADAL" clId="{3985032E-686A-4CEA-8CFD-71B2C0AF8950}" dt="2023-10-11T18:36:40.295" v="971" actId="1035"/>
          <ac:picMkLst>
            <pc:docMk/>
            <pc:sldMk cId="2839986755" sldId="257"/>
            <ac:picMk id="33" creationId="{0F34DABD-9ECF-0B49-2CCA-F640A4B9781D}"/>
          </ac:picMkLst>
        </pc:picChg>
        <pc:picChg chg="add mod">
          <ac:chgData name="Sitwell,Michael (ECCC)" userId="646ee024-71f5-49ee-ac6b-4bd274a1f8a3" providerId="ADAL" clId="{3985032E-686A-4CEA-8CFD-71B2C0AF8950}" dt="2023-10-11T19:48:32.495" v="2128" actId="1037"/>
          <ac:picMkLst>
            <pc:docMk/>
            <pc:sldMk cId="2839986755" sldId="257"/>
            <ac:picMk id="37" creationId="{DCCBE95B-C64B-6AD7-7D8A-6ABBE53837DC}"/>
          </ac:picMkLst>
        </pc:picChg>
        <pc:picChg chg="add mod">
          <ac:chgData name="Sitwell,Michael (ECCC)" userId="646ee024-71f5-49ee-ac6b-4bd274a1f8a3" providerId="ADAL" clId="{3985032E-686A-4CEA-8CFD-71B2C0AF8950}" dt="2023-10-11T19:49:15.222" v="2161" actId="1037"/>
          <ac:picMkLst>
            <pc:docMk/>
            <pc:sldMk cId="2839986755" sldId="257"/>
            <ac:picMk id="40" creationId="{E8E0348F-75F8-8BD6-62CB-A1676AA240CC}"/>
          </ac:picMkLst>
        </pc:picChg>
        <pc:picChg chg="add mod">
          <ac:chgData name="Sitwell,Michael (ECCC)" userId="646ee024-71f5-49ee-ac6b-4bd274a1f8a3" providerId="ADAL" clId="{3985032E-686A-4CEA-8CFD-71B2C0AF8950}" dt="2023-10-11T19:49:15.222" v="2161" actId="1037"/>
          <ac:picMkLst>
            <pc:docMk/>
            <pc:sldMk cId="2839986755" sldId="257"/>
            <ac:picMk id="44" creationId="{02C014E2-84D9-CE69-D684-041016068206}"/>
          </ac:picMkLst>
        </pc:picChg>
        <pc:picChg chg="add mod">
          <ac:chgData name="Sitwell,Michael (ECCC)" userId="646ee024-71f5-49ee-ac6b-4bd274a1f8a3" providerId="ADAL" clId="{3985032E-686A-4CEA-8CFD-71B2C0AF8950}" dt="2023-10-11T19:49:15.222" v="2161" actId="1037"/>
          <ac:picMkLst>
            <pc:docMk/>
            <pc:sldMk cId="2839986755" sldId="257"/>
            <ac:picMk id="45" creationId="{FA473373-9F87-BFFE-A935-5495398B00CF}"/>
          </ac:picMkLst>
        </pc:picChg>
        <pc:picChg chg="add mod">
          <ac:chgData name="Sitwell,Michael (ECCC)" userId="646ee024-71f5-49ee-ac6b-4bd274a1f8a3" providerId="ADAL" clId="{3985032E-686A-4CEA-8CFD-71B2C0AF8950}" dt="2023-10-11T19:49:15.222" v="2161" actId="1037"/>
          <ac:picMkLst>
            <pc:docMk/>
            <pc:sldMk cId="2839986755" sldId="257"/>
            <ac:picMk id="46" creationId="{822674AE-077E-F018-15A8-FAAEEFDE17FB}"/>
          </ac:picMkLst>
        </pc:picChg>
        <pc:picChg chg="add mod">
          <ac:chgData name="Sitwell,Michael (ECCC)" userId="646ee024-71f5-49ee-ac6b-4bd274a1f8a3" providerId="ADAL" clId="{3985032E-686A-4CEA-8CFD-71B2C0AF8950}" dt="2023-10-11T18:37:29.908" v="982" actId="1035"/>
          <ac:picMkLst>
            <pc:docMk/>
            <pc:sldMk cId="2839986755" sldId="257"/>
            <ac:picMk id="60" creationId="{CD3DD4EC-A418-038C-1F1B-368D9FD23E66}"/>
          </ac:picMkLst>
        </pc:picChg>
        <pc:picChg chg="add mod">
          <ac:chgData name="Sitwell,Michael (ECCC)" userId="646ee024-71f5-49ee-ac6b-4bd274a1f8a3" providerId="ADAL" clId="{3985032E-686A-4CEA-8CFD-71B2C0AF8950}" dt="2023-10-11T18:54:18.267" v="1511" actId="1035"/>
          <ac:picMkLst>
            <pc:docMk/>
            <pc:sldMk cId="2839986755" sldId="257"/>
            <ac:picMk id="63" creationId="{542BD47F-5D88-8F93-A534-AE3AA29BCF3A}"/>
          </ac:picMkLst>
        </pc:picChg>
        <pc:picChg chg="add mod">
          <ac:chgData name="Sitwell,Michael (ECCC)" userId="646ee024-71f5-49ee-ac6b-4bd274a1f8a3" providerId="ADAL" clId="{3985032E-686A-4CEA-8CFD-71B2C0AF8950}" dt="2023-10-11T18:54:18.267" v="1511" actId="1035"/>
          <ac:picMkLst>
            <pc:docMk/>
            <pc:sldMk cId="2839986755" sldId="257"/>
            <ac:picMk id="64" creationId="{F325AD43-2CC4-EC88-2B75-E8479F1413F5}"/>
          </ac:picMkLst>
        </pc:picChg>
        <pc:picChg chg="add mod">
          <ac:chgData name="Sitwell,Michael (ECCC)" userId="646ee024-71f5-49ee-ac6b-4bd274a1f8a3" providerId="ADAL" clId="{3985032E-686A-4CEA-8CFD-71B2C0AF8950}" dt="2023-10-11T18:54:32.362" v="1525" actId="1038"/>
          <ac:picMkLst>
            <pc:docMk/>
            <pc:sldMk cId="2839986755" sldId="257"/>
            <ac:picMk id="65" creationId="{BDCC0536-A9CA-436D-4AA3-6C6C716613B8}"/>
          </ac:picMkLst>
        </pc:picChg>
        <pc:picChg chg="add mod">
          <ac:chgData name="Sitwell,Michael (ECCC)" userId="646ee024-71f5-49ee-ac6b-4bd274a1f8a3" providerId="ADAL" clId="{3985032E-686A-4CEA-8CFD-71B2C0AF8950}" dt="2023-10-11T18:54:32.362" v="1525" actId="1038"/>
          <ac:picMkLst>
            <pc:docMk/>
            <pc:sldMk cId="2839986755" sldId="257"/>
            <ac:picMk id="66" creationId="{CC9DF7F3-F6DB-6DAE-D99F-3428263B7B28}"/>
          </ac:picMkLst>
        </pc:picChg>
        <pc:picChg chg="add mod modCrop">
          <ac:chgData name="Sitwell,Michael (ECCC)" userId="646ee024-71f5-49ee-ac6b-4bd274a1f8a3" providerId="ADAL" clId="{3985032E-686A-4CEA-8CFD-71B2C0AF8950}" dt="2023-10-11T18:54:32.362" v="1525" actId="1038"/>
          <ac:picMkLst>
            <pc:docMk/>
            <pc:sldMk cId="2839986755" sldId="257"/>
            <ac:picMk id="68" creationId="{1D5D4AB9-C823-3526-521A-7D3772298B06}"/>
          </ac:picMkLst>
        </pc:picChg>
        <pc:picChg chg="add mod">
          <ac:chgData name="Sitwell,Michael (ECCC)" userId="646ee024-71f5-49ee-ac6b-4bd274a1f8a3" providerId="ADAL" clId="{3985032E-686A-4CEA-8CFD-71B2C0AF8950}" dt="2023-10-11T18:37:29.908" v="982" actId="1035"/>
          <ac:picMkLst>
            <pc:docMk/>
            <pc:sldMk cId="2839986755" sldId="257"/>
            <ac:picMk id="72" creationId="{097167A4-E291-F82C-A61A-D9D76BE6ECDC}"/>
          </ac:picMkLst>
        </pc:picChg>
        <pc:picChg chg="add mod">
          <ac:chgData name="Sitwell,Michael (ECCC)" userId="646ee024-71f5-49ee-ac6b-4bd274a1f8a3" providerId="ADAL" clId="{3985032E-686A-4CEA-8CFD-71B2C0AF8950}" dt="2023-10-11T18:37:29.908" v="982" actId="1035"/>
          <ac:picMkLst>
            <pc:docMk/>
            <pc:sldMk cId="2839986755" sldId="257"/>
            <ac:picMk id="73" creationId="{B1A94E9D-EFAF-F569-8965-439EE9396A0B}"/>
          </ac:picMkLst>
        </pc:picChg>
        <pc:picChg chg="add del mod">
          <ac:chgData name="Sitwell,Michael (ECCC)" userId="646ee024-71f5-49ee-ac6b-4bd274a1f8a3" providerId="ADAL" clId="{3985032E-686A-4CEA-8CFD-71B2C0AF8950}" dt="2023-10-11T19:00:51.808" v="1611" actId="21"/>
          <ac:picMkLst>
            <pc:docMk/>
            <pc:sldMk cId="2839986755" sldId="257"/>
            <ac:picMk id="102" creationId="{258EB30B-BBA2-E37F-013A-85F4D0BD3046}"/>
          </ac:picMkLst>
        </pc:picChg>
        <pc:picChg chg="add del mod">
          <ac:chgData name="Sitwell,Michael (ECCC)" userId="646ee024-71f5-49ee-ac6b-4bd274a1f8a3" providerId="ADAL" clId="{3985032E-686A-4CEA-8CFD-71B2C0AF8950}" dt="2023-10-11T19:00:51.808" v="1611" actId="21"/>
          <ac:picMkLst>
            <pc:docMk/>
            <pc:sldMk cId="2839986755" sldId="257"/>
            <ac:picMk id="103" creationId="{ECC53065-57E5-D8D0-3A55-768A25C4D585}"/>
          </ac:picMkLst>
        </pc:picChg>
        <pc:picChg chg="add mod">
          <ac:chgData name="Sitwell,Michael (ECCC)" userId="646ee024-71f5-49ee-ac6b-4bd274a1f8a3" providerId="ADAL" clId="{3985032E-686A-4CEA-8CFD-71B2C0AF8950}" dt="2023-10-11T19:47:28.782" v="2105" actId="1037"/>
          <ac:picMkLst>
            <pc:docMk/>
            <pc:sldMk cId="2839986755" sldId="257"/>
            <ac:picMk id="105" creationId="{280A909E-9CE1-F84F-1E65-50E8C33AC0B3}"/>
          </ac:picMkLst>
        </pc:picChg>
        <pc:picChg chg="add mod">
          <ac:chgData name="Sitwell,Michael (ECCC)" userId="646ee024-71f5-49ee-ac6b-4bd274a1f8a3" providerId="ADAL" clId="{3985032E-686A-4CEA-8CFD-71B2C0AF8950}" dt="2023-10-11T19:47:28.782" v="2105" actId="1037"/>
          <ac:picMkLst>
            <pc:docMk/>
            <pc:sldMk cId="2839986755" sldId="257"/>
            <ac:picMk id="106" creationId="{C3D142EA-8660-6E15-7DDB-0A85FF7CB68F}"/>
          </ac:picMkLst>
        </pc:picChg>
        <pc:picChg chg="add mod">
          <ac:chgData name="Sitwell,Michael (ECCC)" userId="646ee024-71f5-49ee-ac6b-4bd274a1f8a3" providerId="ADAL" clId="{3985032E-686A-4CEA-8CFD-71B2C0AF8950}" dt="2023-10-11T19:47:32.837" v="2106" actId="1076"/>
          <ac:picMkLst>
            <pc:docMk/>
            <pc:sldMk cId="2839986755" sldId="257"/>
            <ac:picMk id="107" creationId="{D2C8D378-0320-9144-C705-39894FFFABAE}"/>
          </ac:picMkLst>
        </pc:picChg>
        <pc:picChg chg="add mod">
          <ac:chgData name="Sitwell,Michael (ECCC)" userId="646ee024-71f5-49ee-ac6b-4bd274a1f8a3" providerId="ADAL" clId="{3985032E-686A-4CEA-8CFD-71B2C0AF8950}" dt="2023-10-11T19:51:16.298" v="2191" actId="1038"/>
          <ac:picMkLst>
            <pc:docMk/>
            <pc:sldMk cId="2839986755" sldId="257"/>
            <ac:picMk id="116" creationId="{CC3D733B-5DC1-FE68-A6C7-E8BBAE6858D1}"/>
          </ac:picMkLst>
        </pc:picChg>
        <pc:picChg chg="add mod modCrop">
          <ac:chgData name="Sitwell,Michael (ECCC)" userId="646ee024-71f5-49ee-ac6b-4bd274a1f8a3" providerId="ADAL" clId="{3985032E-686A-4CEA-8CFD-71B2C0AF8950}" dt="2023-10-11T19:51:16.298" v="2191" actId="1038"/>
          <ac:picMkLst>
            <pc:docMk/>
            <pc:sldMk cId="2839986755" sldId="257"/>
            <ac:picMk id="117" creationId="{65DEA28E-328B-AD4F-05DB-A67AD4FAB24B}"/>
          </ac:picMkLst>
        </pc:picChg>
        <pc:picChg chg="del mod">
          <ac:chgData name="Sitwell,Michael (ECCC)" userId="646ee024-71f5-49ee-ac6b-4bd274a1f8a3" providerId="ADAL" clId="{3985032E-686A-4CEA-8CFD-71B2C0AF8950}" dt="2023-10-11T18:01:12.858" v="261" actId="478"/>
          <ac:picMkLst>
            <pc:docMk/>
            <pc:sldMk cId="2839986755" sldId="257"/>
            <ac:picMk id="151" creationId="{0FBC24BE-B063-AAB1-0FE7-E7B1E77530E1}"/>
          </ac:picMkLst>
        </pc:picChg>
        <pc:picChg chg="del mod">
          <ac:chgData name="Sitwell,Michael (ECCC)" userId="646ee024-71f5-49ee-ac6b-4bd274a1f8a3" providerId="ADAL" clId="{3985032E-686A-4CEA-8CFD-71B2C0AF8950}" dt="2023-10-11T18:01:18.194" v="263" actId="478"/>
          <ac:picMkLst>
            <pc:docMk/>
            <pc:sldMk cId="2839986755" sldId="257"/>
            <ac:picMk id="152" creationId="{4D36E664-BAE6-C9E8-30C3-2EB757CD5E3C}"/>
          </ac:picMkLst>
        </pc:picChg>
        <pc:picChg chg="del mod">
          <ac:chgData name="Sitwell,Michael (ECCC)" userId="646ee024-71f5-49ee-ac6b-4bd274a1f8a3" providerId="ADAL" clId="{3985032E-686A-4CEA-8CFD-71B2C0AF8950}" dt="2023-10-11T18:57:35.619" v="1550" actId="478"/>
          <ac:picMkLst>
            <pc:docMk/>
            <pc:sldMk cId="2839986755" sldId="257"/>
            <ac:picMk id="153" creationId="{2CC9C57E-48EF-1062-71EE-C35C7AF0CAC3}"/>
          </ac:picMkLst>
        </pc:picChg>
        <pc:picChg chg="del mod">
          <ac:chgData name="Sitwell,Michael (ECCC)" userId="646ee024-71f5-49ee-ac6b-4bd274a1f8a3" providerId="ADAL" clId="{3985032E-686A-4CEA-8CFD-71B2C0AF8950}" dt="2023-10-11T18:57:35.619" v="1550" actId="478"/>
          <ac:picMkLst>
            <pc:docMk/>
            <pc:sldMk cId="2839986755" sldId="257"/>
            <ac:picMk id="154" creationId="{00C8A8F3-92BE-DEEE-69EE-3F3ACFD6E191}"/>
          </ac:picMkLst>
        </pc:picChg>
        <pc:picChg chg="del mod">
          <ac:chgData name="Sitwell,Michael (ECCC)" userId="646ee024-71f5-49ee-ac6b-4bd274a1f8a3" providerId="ADAL" clId="{3985032E-686A-4CEA-8CFD-71B2C0AF8950}" dt="2023-10-11T18:57:35.619" v="1550" actId="478"/>
          <ac:picMkLst>
            <pc:docMk/>
            <pc:sldMk cId="2839986755" sldId="257"/>
            <ac:picMk id="156" creationId="{01EA1F94-E39B-8794-B227-DC1B559C573B}"/>
          </ac:picMkLst>
        </pc:picChg>
        <pc:picChg chg="del mod">
          <ac:chgData name="Sitwell,Michael (ECCC)" userId="646ee024-71f5-49ee-ac6b-4bd274a1f8a3" providerId="ADAL" clId="{3985032E-686A-4CEA-8CFD-71B2C0AF8950}" dt="2023-10-11T18:57:35.619" v="1550" actId="478"/>
          <ac:picMkLst>
            <pc:docMk/>
            <pc:sldMk cId="2839986755" sldId="257"/>
            <ac:picMk id="158" creationId="{1E6638CD-679B-4F43-0F2D-FB70D3601DBF}"/>
          </ac:picMkLst>
        </pc:picChg>
        <pc:picChg chg="del mod">
          <ac:chgData name="Sitwell,Michael (ECCC)" userId="646ee024-71f5-49ee-ac6b-4bd274a1f8a3" providerId="ADAL" clId="{3985032E-686A-4CEA-8CFD-71B2C0AF8950}" dt="2023-10-11T18:57:35.619" v="1550" actId="478"/>
          <ac:picMkLst>
            <pc:docMk/>
            <pc:sldMk cId="2839986755" sldId="257"/>
            <ac:picMk id="159" creationId="{DA0031E8-E61A-5968-7FE3-C74044FE3F7E}"/>
          </ac:picMkLst>
        </pc:picChg>
        <pc:picChg chg="del mod">
          <ac:chgData name="Sitwell,Michael (ECCC)" userId="646ee024-71f5-49ee-ac6b-4bd274a1f8a3" providerId="ADAL" clId="{3985032E-686A-4CEA-8CFD-71B2C0AF8950}" dt="2023-10-11T18:34:08.290" v="954" actId="478"/>
          <ac:picMkLst>
            <pc:docMk/>
            <pc:sldMk cId="2839986755" sldId="257"/>
            <ac:picMk id="167" creationId="{4E100225-CB1F-9FC3-4BB4-E63346777DC8}"/>
          </ac:picMkLst>
        </pc:picChg>
        <pc:picChg chg="del mod">
          <ac:chgData name="Sitwell,Michael (ECCC)" userId="646ee024-71f5-49ee-ac6b-4bd274a1f8a3" providerId="ADAL" clId="{3985032E-686A-4CEA-8CFD-71B2C0AF8950}" dt="2023-10-11T18:34:08.290" v="954" actId="478"/>
          <ac:picMkLst>
            <pc:docMk/>
            <pc:sldMk cId="2839986755" sldId="257"/>
            <ac:picMk id="168" creationId="{2E6D605F-998C-4A3B-CAB1-E4BBB3DED371}"/>
          </ac:picMkLst>
        </pc:picChg>
        <pc:picChg chg="del mod">
          <ac:chgData name="Sitwell,Michael (ECCC)" userId="646ee024-71f5-49ee-ac6b-4bd274a1f8a3" providerId="ADAL" clId="{3985032E-686A-4CEA-8CFD-71B2C0AF8950}" dt="2023-10-11T18:34:08.290" v="954" actId="478"/>
          <ac:picMkLst>
            <pc:docMk/>
            <pc:sldMk cId="2839986755" sldId="257"/>
            <ac:picMk id="170" creationId="{96098808-18B0-6670-53C0-FFF97B5089E9}"/>
          </ac:picMkLst>
        </pc:picChg>
        <pc:picChg chg="del mod">
          <ac:chgData name="Sitwell,Michael (ECCC)" userId="646ee024-71f5-49ee-ac6b-4bd274a1f8a3" providerId="ADAL" clId="{3985032E-686A-4CEA-8CFD-71B2C0AF8950}" dt="2023-10-11T18:34:08.290" v="954" actId="478"/>
          <ac:picMkLst>
            <pc:docMk/>
            <pc:sldMk cId="2839986755" sldId="257"/>
            <ac:picMk id="171" creationId="{390BDBF5-68A3-963E-6F7B-FC0F8A590DE9}"/>
          </ac:picMkLst>
        </pc:picChg>
        <pc:picChg chg="del mod">
          <ac:chgData name="Sitwell,Michael (ECCC)" userId="646ee024-71f5-49ee-ac6b-4bd274a1f8a3" providerId="ADAL" clId="{3985032E-686A-4CEA-8CFD-71B2C0AF8950}" dt="2023-10-11T18:34:08.290" v="954" actId="478"/>
          <ac:picMkLst>
            <pc:docMk/>
            <pc:sldMk cId="2839986755" sldId="257"/>
            <ac:picMk id="176" creationId="{9CBA601D-676A-642B-836C-D657C094AFEE}"/>
          </ac:picMkLst>
        </pc:picChg>
        <pc:picChg chg="del mod">
          <ac:chgData name="Sitwell,Michael (ECCC)" userId="646ee024-71f5-49ee-ac6b-4bd274a1f8a3" providerId="ADAL" clId="{3985032E-686A-4CEA-8CFD-71B2C0AF8950}" dt="2023-10-11T18:06:57.021" v="578" actId="478"/>
          <ac:picMkLst>
            <pc:docMk/>
            <pc:sldMk cId="2839986755" sldId="257"/>
            <ac:picMk id="184" creationId="{2FE9DAD3-16D8-EA6F-912B-86E635D400A3}"/>
          </ac:picMkLst>
        </pc:picChg>
        <pc:picChg chg="del mod">
          <ac:chgData name="Sitwell,Michael (ECCC)" userId="646ee024-71f5-49ee-ac6b-4bd274a1f8a3" providerId="ADAL" clId="{3985032E-686A-4CEA-8CFD-71B2C0AF8950}" dt="2023-10-11T18:06:57.021" v="578" actId="478"/>
          <ac:picMkLst>
            <pc:docMk/>
            <pc:sldMk cId="2839986755" sldId="257"/>
            <ac:picMk id="186" creationId="{E04BEF68-0F52-03D4-0813-EE74C1B5FEEC}"/>
          </ac:picMkLst>
        </pc:picChg>
        <pc:picChg chg="del mod">
          <ac:chgData name="Sitwell,Michael (ECCC)" userId="646ee024-71f5-49ee-ac6b-4bd274a1f8a3" providerId="ADAL" clId="{3985032E-686A-4CEA-8CFD-71B2C0AF8950}" dt="2023-10-11T18:06:57.021" v="578" actId="478"/>
          <ac:picMkLst>
            <pc:docMk/>
            <pc:sldMk cId="2839986755" sldId="257"/>
            <ac:picMk id="187" creationId="{5872FDC4-CEED-7E15-1625-C8ED89CFCA3E}"/>
          </ac:picMkLst>
        </pc:picChg>
        <pc:picChg chg="del mod">
          <ac:chgData name="Sitwell,Michael (ECCC)" userId="646ee024-71f5-49ee-ac6b-4bd274a1f8a3" providerId="ADAL" clId="{3985032E-686A-4CEA-8CFD-71B2C0AF8950}" dt="2023-10-11T18:06:57.021" v="578" actId="478"/>
          <ac:picMkLst>
            <pc:docMk/>
            <pc:sldMk cId="2839986755" sldId="257"/>
            <ac:picMk id="188" creationId="{4D646087-84D5-7540-C20E-0EC260EF2122}"/>
          </ac:picMkLst>
        </pc:picChg>
        <pc:picChg chg="del mod">
          <ac:chgData name="Sitwell,Michael (ECCC)" userId="646ee024-71f5-49ee-ac6b-4bd274a1f8a3" providerId="ADAL" clId="{3985032E-686A-4CEA-8CFD-71B2C0AF8950}" dt="2023-10-11T18:06:57.021" v="578" actId="478"/>
          <ac:picMkLst>
            <pc:docMk/>
            <pc:sldMk cId="2839986755" sldId="257"/>
            <ac:picMk id="189" creationId="{821140C5-8944-CB3B-ABD7-AFCD704DEFD2}"/>
          </ac:picMkLst>
        </pc:picChg>
        <pc:picChg chg="del mod">
          <ac:chgData name="Sitwell,Michael (ECCC)" userId="646ee024-71f5-49ee-ac6b-4bd274a1f8a3" providerId="ADAL" clId="{3985032E-686A-4CEA-8CFD-71B2C0AF8950}" dt="2023-10-11T18:06:57.021" v="578" actId="478"/>
          <ac:picMkLst>
            <pc:docMk/>
            <pc:sldMk cId="2839986755" sldId="257"/>
            <ac:picMk id="193" creationId="{A0596EED-5828-2FB3-68FD-1477A525CA3B}"/>
          </ac:picMkLst>
        </pc:picChg>
        <pc:picChg chg="del mod">
          <ac:chgData name="Sitwell,Michael (ECCC)" userId="646ee024-71f5-49ee-ac6b-4bd274a1f8a3" providerId="ADAL" clId="{3985032E-686A-4CEA-8CFD-71B2C0AF8950}" dt="2023-10-11T18:06:57.021" v="578" actId="478"/>
          <ac:picMkLst>
            <pc:docMk/>
            <pc:sldMk cId="2839986755" sldId="257"/>
            <ac:picMk id="196" creationId="{A30CE5BA-544B-B794-C769-8E9D83EE214A}"/>
          </ac:picMkLst>
        </pc:picChg>
        <pc:picChg chg="del mod">
          <ac:chgData name="Sitwell,Michael (ECCC)" userId="646ee024-71f5-49ee-ac6b-4bd274a1f8a3" providerId="ADAL" clId="{3985032E-686A-4CEA-8CFD-71B2C0AF8950}" dt="2023-10-11T18:06:57.021" v="578" actId="478"/>
          <ac:picMkLst>
            <pc:docMk/>
            <pc:sldMk cId="2839986755" sldId="257"/>
            <ac:picMk id="210" creationId="{67754948-8092-F1C3-A7E0-D36788FD8153}"/>
          </ac:picMkLst>
        </pc:picChg>
        <pc:picChg chg="del mod">
          <ac:chgData name="Sitwell,Michael (ECCC)" userId="646ee024-71f5-49ee-ac6b-4bd274a1f8a3" providerId="ADAL" clId="{3985032E-686A-4CEA-8CFD-71B2C0AF8950}" dt="2023-10-11T18:06:57.021" v="578" actId="478"/>
          <ac:picMkLst>
            <pc:docMk/>
            <pc:sldMk cId="2839986755" sldId="257"/>
            <ac:picMk id="211" creationId="{BB460129-491C-645C-5C81-716AA19F6526}"/>
          </ac:picMkLst>
        </pc:picChg>
        <pc:picChg chg="del mod">
          <ac:chgData name="Sitwell,Michael (ECCC)" userId="646ee024-71f5-49ee-ac6b-4bd274a1f8a3" providerId="ADAL" clId="{3985032E-686A-4CEA-8CFD-71B2C0AF8950}" dt="2023-10-11T18:06:57.021" v="578" actId="478"/>
          <ac:picMkLst>
            <pc:docMk/>
            <pc:sldMk cId="2839986755" sldId="257"/>
            <ac:picMk id="212" creationId="{1AB58EB8-3EFD-E672-0F07-16B98021024B}"/>
          </ac:picMkLst>
        </pc:picChg>
        <pc:picChg chg="add del mod">
          <ac:chgData name="Sitwell,Michael (ECCC)" userId="646ee024-71f5-49ee-ac6b-4bd274a1f8a3" providerId="ADAL" clId="{3985032E-686A-4CEA-8CFD-71B2C0AF8950}" dt="2023-10-11T18:34:08.290" v="954" actId="478"/>
          <ac:picMkLst>
            <pc:docMk/>
            <pc:sldMk cId="2839986755" sldId="257"/>
            <ac:picMk id="224" creationId="{94143C5F-4CC4-13DA-8893-D4F77DDE59D1}"/>
          </ac:picMkLst>
        </pc:picChg>
        <pc:picChg chg="add del mod">
          <ac:chgData name="Sitwell,Michael (ECCC)" userId="646ee024-71f5-49ee-ac6b-4bd274a1f8a3" providerId="ADAL" clId="{3985032E-686A-4CEA-8CFD-71B2C0AF8950}" dt="2023-10-11T18:34:08.290" v="954" actId="478"/>
          <ac:picMkLst>
            <pc:docMk/>
            <pc:sldMk cId="2839986755" sldId="257"/>
            <ac:picMk id="225" creationId="{10AF91DF-ABBB-102D-B939-A6B9CE1B4030}"/>
          </ac:picMkLst>
        </pc:picChg>
        <pc:picChg chg="add del mod">
          <ac:chgData name="Sitwell,Michael (ECCC)" userId="646ee024-71f5-49ee-ac6b-4bd274a1f8a3" providerId="ADAL" clId="{3985032E-686A-4CEA-8CFD-71B2C0AF8950}" dt="2023-10-11T18:34:08.290" v="954" actId="478"/>
          <ac:picMkLst>
            <pc:docMk/>
            <pc:sldMk cId="2839986755" sldId="257"/>
            <ac:picMk id="230" creationId="{0C018BE6-F460-7F9E-2FB4-2C23127BB04C}"/>
          </ac:picMkLst>
        </pc:picChg>
        <pc:cxnChg chg="del mod">
          <ac:chgData name="Sitwell,Michael (ECCC)" userId="646ee024-71f5-49ee-ac6b-4bd274a1f8a3" providerId="ADAL" clId="{3985032E-686A-4CEA-8CFD-71B2C0AF8950}" dt="2023-10-11T18:57:35.619" v="1550" actId="478"/>
          <ac:cxnSpMkLst>
            <pc:docMk/>
            <pc:sldMk cId="2839986755" sldId="257"/>
            <ac:cxnSpMk id="21" creationId="{E2506DA2-F2FD-CA16-693A-E16E8B3F568A}"/>
          </ac:cxnSpMkLst>
        </pc:cxnChg>
        <pc:cxnChg chg="add del mod">
          <ac:chgData name="Sitwell,Michael (ECCC)" userId="646ee024-71f5-49ee-ac6b-4bd274a1f8a3" providerId="ADAL" clId="{3985032E-686A-4CEA-8CFD-71B2C0AF8950}" dt="2023-10-11T18:42:03.726" v="1253" actId="478"/>
          <ac:cxnSpMkLst>
            <pc:docMk/>
            <pc:sldMk cId="2839986755" sldId="257"/>
            <ac:cxnSpMk id="90" creationId="{627FC978-0F7D-97D0-715F-B7D3BC3A55DF}"/>
          </ac:cxnSpMkLst>
        </pc:cxnChg>
        <pc:cxnChg chg="add del mod">
          <ac:chgData name="Sitwell,Michael (ECCC)" userId="646ee024-71f5-49ee-ac6b-4bd274a1f8a3" providerId="ADAL" clId="{3985032E-686A-4CEA-8CFD-71B2C0AF8950}" dt="2023-10-11T18:42:04.526" v="1254" actId="478"/>
          <ac:cxnSpMkLst>
            <pc:docMk/>
            <pc:sldMk cId="2839986755" sldId="257"/>
            <ac:cxnSpMk id="91" creationId="{2604492A-78F1-F69A-5B5C-4A3C5FE90752}"/>
          </ac:cxnSpMkLst>
        </pc:cxnChg>
        <pc:cxnChg chg="add del mod">
          <ac:chgData name="Sitwell,Michael (ECCC)" userId="646ee024-71f5-49ee-ac6b-4bd274a1f8a3" providerId="ADAL" clId="{3985032E-686A-4CEA-8CFD-71B2C0AF8950}" dt="2023-10-11T18:38:19.551" v="988" actId="478"/>
          <ac:cxnSpMkLst>
            <pc:docMk/>
            <pc:sldMk cId="2839986755" sldId="257"/>
            <ac:cxnSpMk id="93" creationId="{4354F1F1-B19F-0DEE-FDDF-5574806554DE}"/>
          </ac:cxnSpMkLst>
        </pc:cxnChg>
        <pc:cxnChg chg="add del mod">
          <ac:chgData name="Sitwell,Michael (ECCC)" userId="646ee024-71f5-49ee-ac6b-4bd274a1f8a3" providerId="ADAL" clId="{3985032E-686A-4CEA-8CFD-71B2C0AF8950}" dt="2023-10-11T19:00:51.808" v="1611" actId="21"/>
          <ac:cxnSpMkLst>
            <pc:docMk/>
            <pc:sldMk cId="2839986755" sldId="257"/>
            <ac:cxnSpMk id="111" creationId="{2D17EB21-EBA6-3536-3205-5362E95D4F66}"/>
          </ac:cxnSpMkLst>
        </pc:cxnChg>
        <pc:cxnChg chg="add mod">
          <ac:chgData name="Sitwell,Michael (ECCC)" userId="646ee024-71f5-49ee-ac6b-4bd274a1f8a3" providerId="ADAL" clId="{3985032E-686A-4CEA-8CFD-71B2C0AF8950}" dt="2023-10-11T19:51:16.298" v="2191" actId="1038"/>
          <ac:cxnSpMkLst>
            <pc:docMk/>
            <pc:sldMk cId="2839986755" sldId="257"/>
            <ac:cxnSpMk id="119" creationId="{FAFDF191-D550-CF5D-27D8-6D965BD5DF5D}"/>
          </ac:cxnSpMkLst>
        </pc:cxnChg>
        <pc:cxnChg chg="add mod">
          <ac:chgData name="Sitwell,Michael (ECCC)" userId="646ee024-71f5-49ee-ac6b-4bd274a1f8a3" providerId="ADAL" clId="{3985032E-686A-4CEA-8CFD-71B2C0AF8950}" dt="2023-10-11T19:02:15.772" v="1628" actId="14100"/>
          <ac:cxnSpMkLst>
            <pc:docMk/>
            <pc:sldMk cId="2839986755" sldId="257"/>
            <ac:cxnSpMk id="121" creationId="{4803D292-DD77-0941-D33D-D3A4B5A80EA3}"/>
          </ac:cxnSpMkLst>
        </pc:cxnChg>
        <pc:cxnChg chg="add mod">
          <ac:chgData name="Sitwell,Michael (ECCC)" userId="646ee024-71f5-49ee-ac6b-4bd274a1f8a3" providerId="ADAL" clId="{3985032E-686A-4CEA-8CFD-71B2C0AF8950}" dt="2023-10-11T19:02:38.457" v="1632" actId="14100"/>
          <ac:cxnSpMkLst>
            <pc:docMk/>
            <pc:sldMk cId="2839986755" sldId="257"/>
            <ac:cxnSpMk id="125" creationId="{D91C3E24-2A44-A199-C56D-8E14AEA7578B}"/>
          </ac:cxnSpMkLst>
        </pc:cxnChg>
        <pc:cxnChg chg="del mod">
          <ac:chgData name="Sitwell,Michael (ECCC)" userId="646ee024-71f5-49ee-ac6b-4bd274a1f8a3" providerId="ADAL" clId="{3985032E-686A-4CEA-8CFD-71B2C0AF8950}" dt="2023-10-11T18:34:08.290" v="954" actId="478"/>
          <ac:cxnSpMkLst>
            <pc:docMk/>
            <pc:sldMk cId="2839986755" sldId="257"/>
            <ac:cxnSpMk id="268" creationId="{917017E3-16B2-419E-5827-99D8F4003308}"/>
          </ac:cxnSpMkLst>
        </pc:cxnChg>
        <pc:cxnChg chg="del mod">
          <ac:chgData name="Sitwell,Michael (ECCC)" userId="646ee024-71f5-49ee-ac6b-4bd274a1f8a3" providerId="ADAL" clId="{3985032E-686A-4CEA-8CFD-71B2C0AF8950}" dt="2023-10-11T18:34:08.290" v="954" actId="478"/>
          <ac:cxnSpMkLst>
            <pc:docMk/>
            <pc:sldMk cId="2839986755" sldId="257"/>
            <ac:cxnSpMk id="270" creationId="{D5336552-4338-E800-5F84-430D72B797BF}"/>
          </ac:cxnSpMkLst>
        </pc:cxnChg>
        <pc:cxnChg chg="add del mod">
          <ac:chgData name="Sitwell,Michael (ECCC)" userId="646ee024-71f5-49ee-ac6b-4bd274a1f8a3" providerId="ADAL" clId="{3985032E-686A-4CEA-8CFD-71B2C0AF8950}" dt="2023-10-11T18:34:08.290" v="954" actId="478"/>
          <ac:cxnSpMkLst>
            <pc:docMk/>
            <pc:sldMk cId="2839986755" sldId="257"/>
            <ac:cxnSpMk id="274" creationId="{308912C1-1C20-6AED-F0A1-404DD3452C03}"/>
          </ac:cxnSpMkLst>
        </pc:cxnChg>
      </pc:sldChg>
    </pc:docChg>
  </pc:docChgLst>
  <pc:docChgLst>
    <pc:chgData name="Sitwell,Michael (ECCC)" userId="646ee024-71f5-49ee-ac6b-4bd274a1f8a3" providerId="ADAL" clId="{BD7573B4-991A-422D-A477-D4A6A4C51FE8}"/>
    <pc:docChg chg="undo redo custSel addSld delSld modSld">
      <pc:chgData name="Sitwell,Michael (ECCC)" userId="646ee024-71f5-49ee-ac6b-4bd274a1f8a3" providerId="ADAL" clId="{BD7573B4-991A-422D-A477-D4A6A4C51FE8}" dt="2023-10-11T14:07:36.385" v="8225" actId="1076"/>
      <pc:docMkLst>
        <pc:docMk/>
      </pc:docMkLst>
      <pc:sldChg chg="addSp delSp modSp del mod">
        <pc:chgData name="Sitwell,Michael (ECCC)" userId="646ee024-71f5-49ee-ac6b-4bd274a1f8a3" providerId="ADAL" clId="{BD7573B4-991A-422D-A477-D4A6A4C51FE8}" dt="2023-09-18T15:31:19.283" v="138" actId="47"/>
        <pc:sldMkLst>
          <pc:docMk/>
          <pc:sldMk cId="85924707" sldId="256"/>
        </pc:sldMkLst>
        <pc:spChg chg="mod">
          <ac:chgData name="Sitwell,Michael (ECCC)" userId="646ee024-71f5-49ee-ac6b-4bd274a1f8a3" providerId="ADAL" clId="{BD7573B4-991A-422D-A477-D4A6A4C51FE8}" dt="2023-09-18T14:01:38.406" v="18" actId="27636"/>
          <ac:spMkLst>
            <pc:docMk/>
            <pc:sldMk cId="85924707" sldId="256"/>
            <ac:spMk id="4" creationId="{00000000-0000-0000-0000-000000000000}"/>
          </ac:spMkLst>
        </pc:spChg>
        <pc:picChg chg="add del mod modCrop">
          <ac:chgData name="Sitwell,Michael (ECCC)" userId="646ee024-71f5-49ee-ac6b-4bd274a1f8a3" providerId="ADAL" clId="{BD7573B4-991A-422D-A477-D4A6A4C51FE8}" dt="2023-09-18T15:24:21.348" v="39" actId="21"/>
          <ac:picMkLst>
            <pc:docMk/>
            <pc:sldMk cId="85924707" sldId="256"/>
            <ac:picMk id="3" creationId="{4DF58D03-51CD-6BF7-26B8-BBDB782BA8DA}"/>
          </ac:picMkLst>
        </pc:picChg>
        <pc:picChg chg="add del mod modCrop">
          <ac:chgData name="Sitwell,Michael (ECCC)" userId="646ee024-71f5-49ee-ac6b-4bd274a1f8a3" providerId="ADAL" clId="{BD7573B4-991A-422D-A477-D4A6A4C51FE8}" dt="2023-09-18T15:30:07.147" v="119" actId="21"/>
          <ac:picMkLst>
            <pc:docMk/>
            <pc:sldMk cId="85924707" sldId="256"/>
            <ac:picMk id="6" creationId="{72ABDF4B-B30F-B903-5E01-7F7553E8B5C7}"/>
          </ac:picMkLst>
        </pc:picChg>
      </pc:sldChg>
      <pc:sldChg chg="addSp delSp modSp new mod">
        <pc:chgData name="Sitwell,Michael (ECCC)" userId="646ee024-71f5-49ee-ac6b-4bd274a1f8a3" providerId="ADAL" clId="{BD7573B4-991A-422D-A477-D4A6A4C51FE8}" dt="2023-10-11T14:07:36.385" v="8225" actId="1076"/>
        <pc:sldMkLst>
          <pc:docMk/>
          <pc:sldMk cId="2839986755" sldId="257"/>
        </pc:sldMkLst>
        <pc:spChg chg="del">
          <ac:chgData name="Sitwell,Michael (ECCC)" userId="646ee024-71f5-49ee-ac6b-4bd274a1f8a3" providerId="ADAL" clId="{BD7573B4-991A-422D-A477-D4A6A4C51FE8}" dt="2023-09-18T15:22:35.339" v="20" actId="478"/>
          <ac:spMkLst>
            <pc:docMk/>
            <pc:sldMk cId="2839986755" sldId="257"/>
            <ac:spMk id="2" creationId="{3819E482-3C9C-8409-9999-75A72DABD82E}"/>
          </ac:spMkLst>
        </pc:spChg>
        <pc:spChg chg="add mod">
          <ac:chgData name="Sitwell,Michael (ECCC)" userId="646ee024-71f5-49ee-ac6b-4bd274a1f8a3" providerId="ADAL" clId="{BD7573B4-991A-422D-A477-D4A6A4C51FE8}" dt="2023-09-18T20:43:03.684" v="7798" actId="1035"/>
          <ac:spMkLst>
            <pc:docMk/>
            <pc:sldMk cId="2839986755" sldId="257"/>
            <ac:spMk id="2" creationId="{BB4A52CB-9672-087F-B2CD-6818245B4E78}"/>
          </ac:spMkLst>
        </pc:spChg>
        <pc:spChg chg="add mod">
          <ac:chgData name="Sitwell,Michael (ECCC)" userId="646ee024-71f5-49ee-ac6b-4bd274a1f8a3" providerId="ADAL" clId="{BD7573B4-991A-422D-A477-D4A6A4C51FE8}" dt="2023-09-18T20:25:34.675" v="7256" actId="14100"/>
          <ac:spMkLst>
            <pc:docMk/>
            <pc:sldMk cId="2839986755" sldId="257"/>
            <ac:spMk id="3" creationId="{1BC8B0E4-93C2-C924-12BD-CF6A4EB02F94}"/>
          </ac:spMkLst>
        </pc:spChg>
        <pc:spChg chg="add mod">
          <ac:chgData name="Sitwell,Michael (ECCC)" userId="646ee024-71f5-49ee-ac6b-4bd274a1f8a3" providerId="ADAL" clId="{BD7573B4-991A-422D-A477-D4A6A4C51FE8}" dt="2023-09-18T20:54:14.464" v="8115" actId="20577"/>
          <ac:spMkLst>
            <pc:docMk/>
            <pc:sldMk cId="2839986755" sldId="257"/>
            <ac:spMk id="4" creationId="{8A845EFB-9C6D-4FEA-77F7-071D4110263B}"/>
          </ac:spMkLst>
        </pc:spChg>
        <pc:spChg chg="add mod">
          <ac:chgData name="Sitwell,Michael (ECCC)" userId="646ee024-71f5-49ee-ac6b-4bd274a1f8a3" providerId="ADAL" clId="{BD7573B4-991A-422D-A477-D4A6A4C51FE8}" dt="2023-10-11T13:28:00.059" v="8139" actId="20577"/>
          <ac:spMkLst>
            <pc:docMk/>
            <pc:sldMk cId="2839986755" sldId="257"/>
            <ac:spMk id="5" creationId="{F1F91E3D-D5CF-CA0C-3CEF-70811C8F3850}"/>
          </ac:spMkLst>
        </pc:spChg>
        <pc:spChg chg="add mod">
          <ac:chgData name="Sitwell,Michael (ECCC)" userId="646ee024-71f5-49ee-ac6b-4bd274a1f8a3" providerId="ADAL" clId="{BD7573B4-991A-422D-A477-D4A6A4C51FE8}" dt="2023-10-11T13:35:01.244" v="8199" actId="947"/>
          <ac:spMkLst>
            <pc:docMk/>
            <pc:sldMk cId="2839986755" sldId="257"/>
            <ac:spMk id="6" creationId="{752E4232-9A86-2079-5928-1E09A7D940E1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8" creationId="{FB5EFF21-016F-958A-7FEA-0C4FCE2BD533}"/>
          </ac:spMkLst>
        </pc:spChg>
        <pc:spChg chg="mod">
          <ac:chgData name="Sitwell,Michael (ECCC)" userId="646ee024-71f5-49ee-ac6b-4bd274a1f8a3" providerId="ADAL" clId="{BD7573B4-991A-422D-A477-D4A6A4C51FE8}" dt="2023-09-18T18:16:19.184" v="4455" actId="20577"/>
          <ac:spMkLst>
            <pc:docMk/>
            <pc:sldMk cId="2839986755" sldId="257"/>
            <ac:spMk id="9" creationId="{8362F266-7A51-1E9F-11A6-6BC4C42F7555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1" creationId="{2F07F23C-1837-A15F-CB43-977F1AA810B9}"/>
          </ac:spMkLst>
        </pc:spChg>
        <pc:spChg chg="mod">
          <ac:chgData name="Sitwell,Michael (ECCC)" userId="646ee024-71f5-49ee-ac6b-4bd274a1f8a3" providerId="ADAL" clId="{BD7573B4-991A-422D-A477-D4A6A4C51FE8}" dt="2023-09-18T16:19:30.510" v="754" actId="20577"/>
          <ac:spMkLst>
            <pc:docMk/>
            <pc:sldMk cId="2839986755" sldId="257"/>
            <ac:spMk id="12" creationId="{976D8E88-426F-6466-737E-0D9BFEDDF840}"/>
          </ac:spMkLst>
        </pc:spChg>
        <pc:spChg chg="mod">
          <ac:chgData name="Sitwell,Michael (ECCC)" userId="646ee024-71f5-49ee-ac6b-4bd274a1f8a3" providerId="ADAL" clId="{BD7573B4-991A-422D-A477-D4A6A4C51FE8}" dt="2023-09-18T19:52:16.139" v="7237" actId="1035"/>
          <ac:spMkLst>
            <pc:docMk/>
            <pc:sldMk cId="2839986755" sldId="257"/>
            <ac:spMk id="13" creationId="{D32E459B-F4DE-66DF-9EB1-623E23E246F2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5" creationId="{397088F7-149B-4358-80D2-A5F774128DB7}"/>
          </ac:spMkLst>
        </pc:spChg>
        <pc:spChg chg="mod">
          <ac:chgData name="Sitwell,Michael (ECCC)" userId="646ee024-71f5-49ee-ac6b-4bd274a1f8a3" providerId="ADAL" clId="{BD7573B4-991A-422D-A477-D4A6A4C51FE8}" dt="2023-09-18T16:53:01.826" v="2289" actId="20577"/>
          <ac:spMkLst>
            <pc:docMk/>
            <pc:sldMk cId="2839986755" sldId="257"/>
            <ac:spMk id="16" creationId="{D91468C0-29C9-9F42-EE70-2DF441854E30}"/>
          </ac:spMkLst>
        </pc:spChg>
        <pc:spChg chg="add del mod">
          <ac:chgData name="Sitwell,Michael (ECCC)" userId="646ee024-71f5-49ee-ac6b-4bd274a1f8a3" providerId="ADAL" clId="{BD7573B4-991A-422D-A477-D4A6A4C51FE8}" dt="2023-09-18T17:29:23.883" v="2914" actId="20577"/>
          <ac:spMkLst>
            <pc:docMk/>
            <pc:sldMk cId="2839986755" sldId="257"/>
            <ac:spMk id="17" creationId="{F8EBB1AF-D3EE-8185-B396-0360E841799D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18" creationId="{256DE2FD-1814-EDDF-57A7-242833B84096}"/>
          </ac:spMkLst>
        </pc:spChg>
        <pc:spChg chg="add mod">
          <ac:chgData name="Sitwell,Michael (ECCC)" userId="646ee024-71f5-49ee-ac6b-4bd274a1f8a3" providerId="ADAL" clId="{BD7573B4-991A-422D-A477-D4A6A4C51FE8}" dt="2023-09-18T20:31:44.957" v="7350" actId="1036"/>
          <ac:spMkLst>
            <pc:docMk/>
            <pc:sldMk cId="2839986755" sldId="257"/>
            <ac:spMk id="19" creationId="{A448D4CB-CE19-A740-ED06-7E880C3E46E6}"/>
          </ac:spMkLst>
        </pc:spChg>
        <pc:spChg chg="add mod">
          <ac:chgData name="Sitwell,Michael (ECCC)" userId="646ee024-71f5-49ee-ac6b-4bd274a1f8a3" providerId="ADAL" clId="{BD7573B4-991A-422D-A477-D4A6A4C51FE8}" dt="2023-10-11T14:01:03.763" v="8200" actId="6549"/>
          <ac:spMkLst>
            <pc:docMk/>
            <pc:sldMk cId="2839986755" sldId="257"/>
            <ac:spMk id="20" creationId="{E3FF4B09-9080-7DD4-F70F-C74AD65B87DC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23" creationId="{AF9A7A57-9275-BC88-40AA-D66E4C88FC62}"/>
          </ac:spMkLst>
        </pc:spChg>
        <pc:spChg chg="add mod">
          <ac:chgData name="Sitwell,Michael (ECCC)" userId="646ee024-71f5-49ee-ac6b-4bd274a1f8a3" providerId="ADAL" clId="{BD7573B4-991A-422D-A477-D4A6A4C51FE8}" dt="2023-09-18T20:50:28.662" v="8071" actId="1037"/>
          <ac:spMkLst>
            <pc:docMk/>
            <pc:sldMk cId="2839986755" sldId="257"/>
            <ac:spMk id="23" creationId="{B5C9D96B-9A74-A1E8-CACC-5FCA2A736009}"/>
          </ac:spMkLst>
        </pc:spChg>
        <pc:spChg chg="add mod">
          <ac:chgData name="Sitwell,Michael (ECCC)" userId="646ee024-71f5-49ee-ac6b-4bd274a1f8a3" providerId="ADAL" clId="{BD7573B4-991A-422D-A477-D4A6A4C51FE8}" dt="2023-09-18T20:50:28.662" v="8071" actId="1037"/>
          <ac:spMkLst>
            <pc:docMk/>
            <pc:sldMk cId="2839986755" sldId="257"/>
            <ac:spMk id="24" creationId="{198A5286-2A7D-9CEC-6162-A50828AF46E0}"/>
          </ac:spMkLst>
        </pc:spChg>
        <pc:spChg chg="add mod">
          <ac:chgData name="Sitwell,Michael (ECCC)" userId="646ee024-71f5-49ee-ac6b-4bd274a1f8a3" providerId="ADAL" clId="{BD7573B4-991A-422D-A477-D4A6A4C51FE8}" dt="2023-09-18T20:50:09.381" v="8066" actId="1038"/>
          <ac:spMkLst>
            <pc:docMk/>
            <pc:sldMk cId="2839986755" sldId="257"/>
            <ac:spMk id="25" creationId="{CD7067E5-6065-230F-6BAF-33AEC30BDBAE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25" creationId="{DD7EA38B-28FD-3508-8095-8E986689F55A}"/>
          </ac:spMkLst>
        </pc:spChg>
        <pc:spChg chg="add del mod">
          <ac:chgData name="Sitwell,Michael (ECCC)" userId="646ee024-71f5-49ee-ac6b-4bd274a1f8a3" providerId="ADAL" clId="{BD7573B4-991A-422D-A477-D4A6A4C51FE8}" dt="2023-09-18T20:50:43.615" v="8075" actId="478"/>
          <ac:spMkLst>
            <pc:docMk/>
            <pc:sldMk cId="2839986755" sldId="257"/>
            <ac:spMk id="26" creationId="{539C9624-3ADB-0D52-AF34-4ED8947AC590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26" creationId="{B04F9E49-FCDF-15A0-13B1-2102006DE4B9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27" creationId="{934C5E98-965B-CAE2-69E7-9AE35E555D6C}"/>
          </ac:spMkLst>
        </pc:spChg>
        <pc:spChg chg="add mod">
          <ac:chgData name="Sitwell,Michael (ECCC)" userId="646ee024-71f5-49ee-ac6b-4bd274a1f8a3" providerId="ADAL" clId="{BD7573B4-991A-422D-A477-D4A6A4C51FE8}" dt="2023-09-18T20:50:53.902" v="8077" actId="1037"/>
          <ac:spMkLst>
            <pc:docMk/>
            <pc:sldMk cId="2839986755" sldId="257"/>
            <ac:spMk id="27" creationId="{F82A4AD2-7A14-EC3E-B5CE-E89510E48344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28" creationId="{06E02E1F-AC42-6B4F-E70C-44EC7816EA06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29" creationId="{3F2DBB2C-8C3C-4372-B1AB-4B9702493101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30" creationId="{FA851201-514C-E0F2-44F5-9F4C6116DEAB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36" creationId="{71BFC474-1A2D-1861-A71F-C06FC8039C77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38" creationId="{4FAC197A-EECA-F466-72B8-70677FA30863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39" creationId="{E1BD579F-68D9-C343-2F1C-3621B64822B5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40" creationId="{DCB25654-8B9D-F7B0-30B1-0442367C2720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41" creationId="{7692DF0C-AB13-2262-97CE-FF3EF19644E2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42" creationId="{8488396A-26D5-4F91-E74C-80E1E33C0873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43" creationId="{12BCD9F6-CACF-77C4-6E4B-F26E39E27178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49" creationId="{E7F863B4-DC16-0ADE-7216-10E3AA3BD406}"/>
          </ac:spMkLst>
        </pc:spChg>
        <pc:spChg chg="mod">
          <ac:chgData name="Sitwell,Michael (ECCC)" userId="646ee024-71f5-49ee-ac6b-4bd274a1f8a3" providerId="ADAL" clId="{BD7573B4-991A-422D-A477-D4A6A4C51FE8}" dt="2023-09-18T16:40:39.595" v="1732" actId="6549"/>
          <ac:spMkLst>
            <pc:docMk/>
            <pc:sldMk cId="2839986755" sldId="257"/>
            <ac:spMk id="50" creationId="{2638ADDD-9396-48E5-F55F-8B474BFB480F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51" creationId="{0ACBE951-BC29-EC1A-E00C-AFF10B0E521A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52" creationId="{E35D246C-017E-79EA-3B53-CB6E32068E2D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53" creationId="{058AC5E1-9231-2E25-D7B9-8FE460673D9F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54" creationId="{AAC6E811-B84A-8371-73E9-E80CA4799544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55" creationId="{2F3255F5-ED19-9859-5AEC-55A754CB3463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56" creationId="{100E377D-39EA-92A2-6015-BEF004E6188A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59" creationId="{09482937-1DD6-5A8A-5EDD-AD09F7CFFAF3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60" creationId="{3601237C-BB36-E979-53CC-78C198E2DF87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61" creationId="{113AC737-8426-DC1B-3FD9-447FCC98B106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62" creationId="{564FBDC5-60FD-326D-59D3-7D844FAAD327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63" creationId="{5C3A8937-BC9B-0F47-84E8-1E017D89DCA0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64" creationId="{08622AEE-DAA9-D4BB-7B6C-1AEBC3BF5A62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65" creationId="{1B3A213B-62F0-71FB-8194-673C2786B92D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66" creationId="{ECF289C3-3756-0BCA-8F79-4A293C2F9410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70" creationId="{06254449-7F53-87F3-B684-22A51E842665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73" creationId="{A0AB8ADD-0791-FE75-A78F-7C36D4BC5ECF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75" creationId="{8FF58177-301C-3963-0349-96EDEEE26BCD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76" creationId="{E3684B7C-DC04-2146-DB4C-395C06819FAC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80" creationId="{91706BA5-C14C-F31D-63F2-7E6FE39D19F2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83" creationId="{B47A56E4-C272-E4ED-818A-28FCFCF33BCA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85" creationId="{6A4F0654-1BF9-A40A-DAC3-F96C610AD95D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86" creationId="{8C67EEDE-224F-B966-8DA1-8BC05FD5368A}"/>
          </ac:spMkLst>
        </pc:spChg>
        <pc:spChg chg="add mod">
          <ac:chgData name="Sitwell,Michael (ECCC)" userId="646ee024-71f5-49ee-ac6b-4bd274a1f8a3" providerId="ADAL" clId="{BD7573B4-991A-422D-A477-D4A6A4C51FE8}" dt="2023-09-18T20:36:10.070" v="7423" actId="20577"/>
          <ac:spMkLst>
            <pc:docMk/>
            <pc:sldMk cId="2839986755" sldId="257"/>
            <ac:spMk id="87" creationId="{38894751-CEF1-489D-686D-75A88097F122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90" creationId="{A8D6D062-1995-93EF-C9AF-E2021A1CCEFF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91" creationId="{FA864917-F321-0C03-E331-AF3288513D29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92" creationId="{8F0F5E43-B29E-0D3E-5C06-E5A8E0A7AEBF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93" creationId="{37F20C6A-0F96-0E37-F644-D4D9A95D7F3F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96" creationId="{8D86292C-C380-47DE-78EC-2326A0439567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97" creationId="{AA3C0D69-A4CD-A262-43D6-7E967998B90B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98" creationId="{07D0E383-8599-A50D-5BF7-80F4F0763D65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99" creationId="{713E4498-F3D9-3EB9-11FB-D5FC793909DB}"/>
          </ac:spMkLst>
        </pc:spChg>
        <pc:spChg chg="add del mod">
          <ac:chgData name="Sitwell,Michael (ECCC)" userId="646ee024-71f5-49ee-ac6b-4bd274a1f8a3" providerId="ADAL" clId="{BD7573B4-991A-422D-A477-D4A6A4C51FE8}" dt="2023-09-18T16:20:30.399" v="773" actId="478"/>
          <ac:spMkLst>
            <pc:docMk/>
            <pc:sldMk cId="2839986755" sldId="257"/>
            <ac:spMk id="100" creationId="{F66FB42B-41ED-28AD-93BC-ED0BFA033C6A}"/>
          </ac:spMkLst>
        </pc:spChg>
        <pc:spChg chg="add del mod">
          <ac:chgData name="Sitwell,Michael (ECCC)" userId="646ee024-71f5-49ee-ac6b-4bd274a1f8a3" providerId="ADAL" clId="{BD7573B4-991A-422D-A477-D4A6A4C51FE8}" dt="2023-09-18T16:20:25.374" v="770" actId="478"/>
          <ac:spMkLst>
            <pc:docMk/>
            <pc:sldMk cId="2839986755" sldId="257"/>
            <ac:spMk id="101" creationId="{877EE401-E87B-018C-44D5-5A21A9354D34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04" creationId="{59807121-092A-3F60-9574-29235EF8D500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05" creationId="{672BA7E6-97E7-8F8D-6F06-8C37E9D2552C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06" creationId="{9740D0A8-29CE-249A-E4E0-615288FB2C17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07" creationId="{5A3CEB2B-C16D-E707-13C4-B8EF62744F84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10" creationId="{4D7027AB-051E-8A3A-068C-A4097C374004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11" creationId="{A97341ED-5884-B574-8ED9-84B9BEDF82A8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12" creationId="{B9D0A0BA-4484-005F-C32E-837A37E44428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13" creationId="{350BAFDE-1237-D354-691E-97584976BCE5}"/>
          </ac:spMkLst>
        </pc:spChg>
        <pc:spChg chg="add del mod">
          <ac:chgData name="Sitwell,Michael (ECCC)" userId="646ee024-71f5-49ee-ac6b-4bd274a1f8a3" providerId="ADAL" clId="{BD7573B4-991A-422D-A477-D4A6A4C51FE8}" dt="2023-09-18T16:20:14.332" v="762" actId="478"/>
          <ac:spMkLst>
            <pc:docMk/>
            <pc:sldMk cId="2839986755" sldId="257"/>
            <ac:spMk id="114" creationId="{1EFFC4DD-1124-D074-C6B8-EED193F54D8A}"/>
          </ac:spMkLst>
        </pc:spChg>
        <pc:spChg chg="add del mod">
          <ac:chgData name="Sitwell,Michael (ECCC)" userId="646ee024-71f5-49ee-ac6b-4bd274a1f8a3" providerId="ADAL" clId="{BD7573B4-991A-422D-A477-D4A6A4C51FE8}" dt="2023-09-18T16:20:11.218" v="759" actId="478"/>
          <ac:spMkLst>
            <pc:docMk/>
            <pc:sldMk cId="2839986755" sldId="257"/>
            <ac:spMk id="115" creationId="{FA88C336-AAAF-A4B5-DD31-4556A5360D1E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18" creationId="{3F9F37CF-70E9-92EF-43A6-8EFC16973C52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19" creationId="{EFECAD85-1D19-53E8-79CA-FF6413D37F0F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20" creationId="{9F10F49C-21EB-6929-8A7B-38A8B2933FD1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21" creationId="{1DB27EE7-3D35-3593-18BD-278BA9159168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24" creationId="{339C0BEC-96DC-CFA4-F4EA-4BBA755509B4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25" creationId="{69BD0C7F-137B-6912-E3C7-E5F46242D415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26" creationId="{6EA02EBD-966F-CC0A-5620-F08ED6C102D1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27" creationId="{FD12AF82-B72A-F20D-12CB-7217483530FC}"/>
          </ac:spMkLst>
        </pc:spChg>
        <pc:spChg chg="del mod">
          <ac:chgData name="Sitwell,Michael (ECCC)" userId="646ee024-71f5-49ee-ac6b-4bd274a1f8a3" providerId="ADAL" clId="{BD7573B4-991A-422D-A477-D4A6A4C51FE8}" dt="2023-09-18T16:20:16.276" v="763" actId="478"/>
          <ac:spMkLst>
            <pc:docMk/>
            <pc:sldMk cId="2839986755" sldId="257"/>
            <ac:spMk id="130" creationId="{15099541-A560-50FB-0DD0-73DDD3A893BE}"/>
          </ac:spMkLst>
        </pc:spChg>
        <pc:spChg chg="del mod">
          <ac:chgData name="Sitwell,Michael (ECCC)" userId="646ee024-71f5-49ee-ac6b-4bd274a1f8a3" providerId="ADAL" clId="{BD7573B4-991A-422D-A477-D4A6A4C51FE8}" dt="2023-09-18T16:20:20.211" v="765" actId="478"/>
          <ac:spMkLst>
            <pc:docMk/>
            <pc:sldMk cId="2839986755" sldId="257"/>
            <ac:spMk id="131" creationId="{DF7C06C7-DF1E-FDD4-F11B-EA9BF3F69651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32" creationId="{D474536B-CFF0-A08D-1DC2-632D3E36FB1E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33" creationId="{B16C82ED-AD0D-5836-01C5-4C726ABF028C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36" creationId="{54B76954-E998-3DC7-BF99-8DAF9099651A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37" creationId="{D2094A9D-69F0-C841-1D68-0DBDFB8DE90F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38" creationId="{341F1096-46A7-86D3-B3C4-9BA19AC8725B}"/>
          </ac:spMkLst>
        </pc:spChg>
        <pc:spChg chg="mod">
          <ac:chgData name="Sitwell,Michael (ECCC)" userId="646ee024-71f5-49ee-ac6b-4bd274a1f8a3" providerId="ADAL" clId="{BD7573B4-991A-422D-A477-D4A6A4C51FE8}" dt="2023-09-18T15:22:35.829" v="21"/>
          <ac:spMkLst>
            <pc:docMk/>
            <pc:sldMk cId="2839986755" sldId="257"/>
            <ac:spMk id="139" creationId="{632519DC-E6AC-7086-1CAB-B69B8FAFD995}"/>
          </ac:spMkLst>
        </pc:spChg>
        <pc:spChg chg="add mod">
          <ac:chgData name="Sitwell,Michael (ECCC)" userId="646ee024-71f5-49ee-ac6b-4bd274a1f8a3" providerId="ADAL" clId="{BD7573B4-991A-422D-A477-D4A6A4C51FE8}" dt="2023-10-11T14:07:00.193" v="8220" actId="20577"/>
          <ac:spMkLst>
            <pc:docMk/>
            <pc:sldMk cId="2839986755" sldId="257"/>
            <ac:spMk id="140" creationId="{05FDD927-48E7-854A-2A2C-3DE569BF9138}"/>
          </ac:spMkLst>
        </pc:spChg>
        <pc:spChg chg="add mod">
          <ac:chgData name="Sitwell,Michael (ECCC)" userId="646ee024-71f5-49ee-ac6b-4bd274a1f8a3" providerId="ADAL" clId="{BD7573B4-991A-422D-A477-D4A6A4C51FE8}" dt="2023-09-18T20:56:15.663" v="8122" actId="1035"/>
          <ac:spMkLst>
            <pc:docMk/>
            <pc:sldMk cId="2839986755" sldId="257"/>
            <ac:spMk id="141" creationId="{7EE1D77B-E6D8-8A3F-6AD3-08BE98C80BDD}"/>
          </ac:spMkLst>
        </pc:spChg>
        <pc:spChg chg="add del mod">
          <ac:chgData name="Sitwell,Michael (ECCC)" userId="646ee024-71f5-49ee-ac6b-4bd274a1f8a3" providerId="ADAL" clId="{BD7573B4-991A-422D-A477-D4A6A4C51FE8}" dt="2023-09-18T16:40:49.153" v="1740" actId="478"/>
          <ac:spMkLst>
            <pc:docMk/>
            <pc:sldMk cId="2839986755" sldId="257"/>
            <ac:spMk id="145" creationId="{496FE0C4-EB42-AF3C-744C-30F51B9FD6AF}"/>
          </ac:spMkLst>
        </pc:spChg>
        <pc:spChg chg="add del mod">
          <ac:chgData name="Sitwell,Michael (ECCC)" userId="646ee024-71f5-49ee-ac6b-4bd274a1f8a3" providerId="ADAL" clId="{BD7573B4-991A-422D-A477-D4A6A4C51FE8}" dt="2023-09-18T16:40:45.654" v="1737" actId="478"/>
          <ac:spMkLst>
            <pc:docMk/>
            <pc:sldMk cId="2839986755" sldId="257"/>
            <ac:spMk id="146" creationId="{3E767028-85B0-87BD-1A9D-B41F44126408}"/>
          </ac:spMkLst>
        </pc:spChg>
        <pc:spChg chg="add del mod">
          <ac:chgData name="Sitwell,Michael (ECCC)" userId="646ee024-71f5-49ee-ac6b-4bd274a1f8a3" providerId="ADAL" clId="{BD7573B4-991A-422D-A477-D4A6A4C51FE8}" dt="2023-09-18T16:40:46.761" v="1738" actId="478"/>
          <ac:spMkLst>
            <pc:docMk/>
            <pc:sldMk cId="2839986755" sldId="257"/>
            <ac:spMk id="147" creationId="{F9F6BAAB-9A14-4B39-0349-62F40EDAB0E7}"/>
          </ac:spMkLst>
        </pc:spChg>
        <pc:spChg chg="add del mod">
          <ac:chgData name="Sitwell,Michael (ECCC)" userId="646ee024-71f5-49ee-ac6b-4bd274a1f8a3" providerId="ADAL" clId="{BD7573B4-991A-422D-A477-D4A6A4C51FE8}" dt="2023-09-18T16:40:48.265" v="1739" actId="478"/>
          <ac:spMkLst>
            <pc:docMk/>
            <pc:sldMk cId="2839986755" sldId="257"/>
            <ac:spMk id="148" creationId="{CD5F0B08-A236-04CB-A261-9F285F1BB4BB}"/>
          </ac:spMkLst>
        </pc:spChg>
        <pc:spChg chg="add del mod">
          <ac:chgData name="Sitwell,Michael (ECCC)" userId="646ee024-71f5-49ee-ac6b-4bd274a1f8a3" providerId="ADAL" clId="{BD7573B4-991A-422D-A477-D4A6A4C51FE8}" dt="2023-09-18T16:40:38.338" v="1731" actId="478"/>
          <ac:spMkLst>
            <pc:docMk/>
            <pc:sldMk cId="2839986755" sldId="257"/>
            <ac:spMk id="149" creationId="{A1201ED5-58C7-63E7-E32C-32A0A2EB575F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155" creationId="{E00876BB-FCF3-0324-C05D-90BEA517EECD}"/>
          </ac:spMkLst>
        </pc:spChg>
        <pc:spChg chg="add del mod">
          <ac:chgData name="Sitwell,Michael (ECCC)" userId="646ee024-71f5-49ee-ac6b-4bd274a1f8a3" providerId="ADAL" clId="{BD7573B4-991A-422D-A477-D4A6A4C51FE8}" dt="2023-09-18T16:24:28.212" v="1126" actId="478"/>
          <ac:spMkLst>
            <pc:docMk/>
            <pc:sldMk cId="2839986755" sldId="257"/>
            <ac:spMk id="160" creationId="{EB00872A-5891-1032-6A1E-FF88A49301CB}"/>
          </ac:spMkLst>
        </pc:spChg>
        <pc:spChg chg="add del mod">
          <ac:chgData name="Sitwell,Michael (ECCC)" userId="646ee024-71f5-49ee-ac6b-4bd274a1f8a3" providerId="ADAL" clId="{BD7573B4-991A-422D-A477-D4A6A4C51FE8}" dt="2023-09-18T16:23:41.906" v="1003" actId="478"/>
          <ac:spMkLst>
            <pc:docMk/>
            <pc:sldMk cId="2839986755" sldId="257"/>
            <ac:spMk id="161" creationId="{B3836A26-9E1B-5948-07BF-CF263D7CDEE7}"/>
          </ac:spMkLst>
        </pc:spChg>
        <pc:spChg chg="add mod">
          <ac:chgData name="Sitwell,Michael (ECCC)" userId="646ee024-71f5-49ee-ac6b-4bd274a1f8a3" providerId="ADAL" clId="{BD7573B4-991A-422D-A477-D4A6A4C51FE8}" dt="2023-09-18T20:49:27.490" v="8039" actId="1036"/>
          <ac:spMkLst>
            <pc:docMk/>
            <pc:sldMk cId="2839986755" sldId="257"/>
            <ac:spMk id="162" creationId="{A56D13F1-22CD-1EAB-01F9-B4B7F150C71D}"/>
          </ac:spMkLst>
        </pc:spChg>
        <pc:spChg chg="add mod">
          <ac:chgData name="Sitwell,Michael (ECCC)" userId="646ee024-71f5-49ee-ac6b-4bd274a1f8a3" providerId="ADAL" clId="{BD7573B4-991A-422D-A477-D4A6A4C51FE8}" dt="2023-10-11T14:01:57.855" v="8201" actId="20577"/>
          <ac:spMkLst>
            <pc:docMk/>
            <pc:sldMk cId="2839986755" sldId="257"/>
            <ac:spMk id="163" creationId="{87139FC8-F9B9-5C9E-99D8-419D661573A9}"/>
          </ac:spMkLst>
        </pc:spChg>
        <pc:spChg chg="add del mod">
          <ac:chgData name="Sitwell,Michael (ECCC)" userId="646ee024-71f5-49ee-ac6b-4bd274a1f8a3" providerId="ADAL" clId="{BD7573B4-991A-422D-A477-D4A6A4C51FE8}" dt="2023-09-18T20:34:52.799" v="7354" actId="478"/>
          <ac:spMkLst>
            <pc:docMk/>
            <pc:sldMk cId="2839986755" sldId="257"/>
            <ac:spMk id="164" creationId="{ECCF059D-7C54-D1B2-268D-2D8E73C9689C}"/>
          </ac:spMkLst>
        </pc:spChg>
        <pc:spChg chg="add del mod">
          <ac:chgData name="Sitwell,Michael (ECCC)" userId="646ee024-71f5-49ee-ac6b-4bd274a1f8a3" providerId="ADAL" clId="{BD7573B4-991A-422D-A477-D4A6A4C51FE8}" dt="2023-09-18T16:33:33.586" v="1453" actId="478"/>
          <ac:spMkLst>
            <pc:docMk/>
            <pc:sldMk cId="2839986755" sldId="257"/>
            <ac:spMk id="165" creationId="{23FB7B00-06C5-0B05-187C-41D5BF5038D2}"/>
          </ac:spMkLst>
        </pc:spChg>
        <pc:spChg chg="add del mod">
          <ac:chgData name="Sitwell,Michael (ECCC)" userId="646ee024-71f5-49ee-ac6b-4bd274a1f8a3" providerId="ADAL" clId="{BD7573B4-991A-422D-A477-D4A6A4C51FE8}" dt="2023-09-18T20:43:42.102" v="7821" actId="478"/>
          <ac:spMkLst>
            <pc:docMk/>
            <pc:sldMk cId="2839986755" sldId="257"/>
            <ac:spMk id="166" creationId="{AD487C8B-E5C8-FF8D-FC28-15EE3D7FDD5F}"/>
          </ac:spMkLst>
        </pc:spChg>
        <pc:spChg chg="add del mod">
          <ac:chgData name="Sitwell,Michael (ECCC)" userId="646ee024-71f5-49ee-ac6b-4bd274a1f8a3" providerId="ADAL" clId="{BD7573B4-991A-422D-A477-D4A6A4C51FE8}" dt="2023-09-18T16:45:31.008" v="1903" actId="478"/>
          <ac:spMkLst>
            <pc:docMk/>
            <pc:sldMk cId="2839986755" sldId="257"/>
            <ac:spMk id="169" creationId="{B2DA5851-4BBD-012A-4DCD-C97F966A6C5D}"/>
          </ac:spMkLst>
        </pc:spChg>
        <pc:spChg chg="add mod">
          <ac:chgData name="Sitwell,Michael (ECCC)" userId="646ee024-71f5-49ee-ac6b-4bd274a1f8a3" providerId="ADAL" clId="{BD7573B4-991A-422D-A477-D4A6A4C51FE8}" dt="2023-09-18T20:52:12.142" v="8089" actId="1036"/>
          <ac:spMkLst>
            <pc:docMk/>
            <pc:sldMk cId="2839986755" sldId="257"/>
            <ac:spMk id="172" creationId="{579D7CB8-536E-E7A4-3A72-33631DB2BD66}"/>
          </ac:spMkLst>
        </pc:spChg>
        <pc:spChg chg="add del mod">
          <ac:chgData name="Sitwell,Michael (ECCC)" userId="646ee024-71f5-49ee-ac6b-4bd274a1f8a3" providerId="ADAL" clId="{BD7573B4-991A-422D-A477-D4A6A4C51FE8}" dt="2023-09-18T16:49:16.178" v="2066" actId="478"/>
          <ac:spMkLst>
            <pc:docMk/>
            <pc:sldMk cId="2839986755" sldId="257"/>
            <ac:spMk id="173" creationId="{B59CEE7E-31EF-9B5B-B76F-38E8762F1F37}"/>
          </ac:spMkLst>
        </pc:spChg>
        <pc:spChg chg="add del mod">
          <ac:chgData name="Sitwell,Michael (ECCC)" userId="646ee024-71f5-49ee-ac6b-4bd274a1f8a3" providerId="ADAL" clId="{BD7573B4-991A-422D-A477-D4A6A4C51FE8}" dt="2023-09-18T19:24:44.200" v="5891" actId="478"/>
          <ac:spMkLst>
            <pc:docMk/>
            <pc:sldMk cId="2839986755" sldId="257"/>
            <ac:spMk id="174" creationId="{72274E66-8248-0A2B-B516-4F7C78EB6D5A}"/>
          </ac:spMkLst>
        </pc:spChg>
        <pc:spChg chg="add del mod">
          <ac:chgData name="Sitwell,Michael (ECCC)" userId="646ee024-71f5-49ee-ac6b-4bd274a1f8a3" providerId="ADAL" clId="{BD7573B4-991A-422D-A477-D4A6A4C51FE8}" dt="2023-09-18T19:24:41.153" v="5890" actId="478"/>
          <ac:spMkLst>
            <pc:docMk/>
            <pc:sldMk cId="2839986755" sldId="257"/>
            <ac:spMk id="175" creationId="{3277D9C8-46D0-0B1C-1698-0D4BCDB5ED49}"/>
          </ac:spMkLst>
        </pc:spChg>
        <pc:spChg chg="add del mod">
          <ac:chgData name="Sitwell,Michael (ECCC)" userId="646ee024-71f5-49ee-ac6b-4bd274a1f8a3" providerId="ADAL" clId="{BD7573B4-991A-422D-A477-D4A6A4C51FE8}" dt="2023-09-18T16:47:10.409" v="1982" actId="478"/>
          <ac:spMkLst>
            <pc:docMk/>
            <pc:sldMk cId="2839986755" sldId="257"/>
            <ac:spMk id="177" creationId="{D5D676FC-1C0B-88BD-866B-584556C9167B}"/>
          </ac:spMkLst>
        </pc:spChg>
        <pc:spChg chg="add mod">
          <ac:chgData name="Sitwell,Michael (ECCC)" userId="646ee024-71f5-49ee-ac6b-4bd274a1f8a3" providerId="ADAL" clId="{BD7573B4-991A-422D-A477-D4A6A4C51FE8}" dt="2023-09-18T20:52:12.142" v="8089" actId="1036"/>
          <ac:spMkLst>
            <pc:docMk/>
            <pc:sldMk cId="2839986755" sldId="257"/>
            <ac:spMk id="178" creationId="{706488B4-9DFA-9B0E-1D5A-DB23DBEFAD59}"/>
          </ac:spMkLst>
        </pc:spChg>
        <pc:spChg chg="add mod">
          <ac:chgData name="Sitwell,Michael (ECCC)" userId="646ee024-71f5-49ee-ac6b-4bd274a1f8a3" providerId="ADAL" clId="{BD7573B4-991A-422D-A477-D4A6A4C51FE8}" dt="2023-09-18T20:52:12.142" v="8089" actId="1036"/>
          <ac:spMkLst>
            <pc:docMk/>
            <pc:sldMk cId="2839986755" sldId="257"/>
            <ac:spMk id="179" creationId="{F26E1D5E-EE21-0150-13C8-EAED8B41A81E}"/>
          </ac:spMkLst>
        </pc:spChg>
        <pc:spChg chg="add mod">
          <ac:chgData name="Sitwell,Michael (ECCC)" userId="646ee024-71f5-49ee-ac6b-4bd274a1f8a3" providerId="ADAL" clId="{BD7573B4-991A-422D-A477-D4A6A4C51FE8}" dt="2023-09-18T20:52:12.142" v="8089" actId="1036"/>
          <ac:spMkLst>
            <pc:docMk/>
            <pc:sldMk cId="2839986755" sldId="257"/>
            <ac:spMk id="180" creationId="{A511716C-E3CB-264D-BBCC-D03562955EA3}"/>
          </ac:spMkLst>
        </pc:spChg>
        <pc:spChg chg="add del mod">
          <ac:chgData name="Sitwell,Michael (ECCC)" userId="646ee024-71f5-49ee-ac6b-4bd274a1f8a3" providerId="ADAL" clId="{BD7573B4-991A-422D-A477-D4A6A4C51FE8}" dt="2023-09-18T18:02:05.650" v="3873" actId="478"/>
          <ac:spMkLst>
            <pc:docMk/>
            <pc:sldMk cId="2839986755" sldId="257"/>
            <ac:spMk id="181" creationId="{E18DA70C-60E3-9125-3130-D4AA3C40C519}"/>
          </ac:spMkLst>
        </pc:spChg>
        <pc:spChg chg="add mod ord">
          <ac:chgData name="Sitwell,Michael (ECCC)" userId="646ee024-71f5-49ee-ac6b-4bd274a1f8a3" providerId="ADAL" clId="{BD7573B4-991A-422D-A477-D4A6A4C51FE8}" dt="2023-09-19T13:46:05.778" v="8126" actId="1038"/>
          <ac:spMkLst>
            <pc:docMk/>
            <pc:sldMk cId="2839986755" sldId="257"/>
            <ac:spMk id="182" creationId="{A806102A-A415-847E-53C6-3AE873F3458E}"/>
          </ac:spMkLst>
        </pc:spChg>
        <pc:spChg chg="add del mod">
          <ac:chgData name="Sitwell,Michael (ECCC)" userId="646ee024-71f5-49ee-ac6b-4bd274a1f8a3" providerId="ADAL" clId="{BD7573B4-991A-422D-A477-D4A6A4C51FE8}" dt="2023-09-18T17:45:37.583" v="3308" actId="478"/>
          <ac:spMkLst>
            <pc:docMk/>
            <pc:sldMk cId="2839986755" sldId="257"/>
            <ac:spMk id="183" creationId="{C302B835-2FCF-C216-C37F-42AB0D71FD06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185" creationId="{B267F44A-4A6C-624E-6C72-6D2B46F06423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190" creationId="{73A8D2B2-2AA5-0336-BCF8-39976C2A5C87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191" creationId="{F720679A-9122-8CD1-4041-59246593EEAE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192" creationId="{858F73FB-8C11-F559-C985-A44144DD4A33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194" creationId="{2314E54F-A167-95D6-D98B-C6F58B218AA7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195" creationId="{D8C4A09D-51AB-06E3-8EF3-306F3379F36A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198" creationId="{BDD25558-8654-96B2-6BC4-9E24E6FD907E}"/>
          </ac:spMkLst>
        </pc:spChg>
        <pc:spChg chg="add mod">
          <ac:chgData name="Sitwell,Michael (ECCC)" userId="646ee024-71f5-49ee-ac6b-4bd274a1f8a3" providerId="ADAL" clId="{BD7573B4-991A-422D-A477-D4A6A4C51FE8}" dt="2023-09-19T13:46:44.610" v="8131" actId="20577"/>
          <ac:spMkLst>
            <pc:docMk/>
            <pc:sldMk cId="2839986755" sldId="257"/>
            <ac:spMk id="199" creationId="{C9D2A9EB-0FCF-A2E9-B472-AFF423437E7A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00" creationId="{3FDC1D49-9776-3CA9-B671-BDA7CBA7A101}"/>
          </ac:spMkLst>
        </pc:spChg>
        <pc:spChg chg="add del mod">
          <ac:chgData name="Sitwell,Michael (ECCC)" userId="646ee024-71f5-49ee-ac6b-4bd274a1f8a3" providerId="ADAL" clId="{BD7573B4-991A-422D-A477-D4A6A4C51FE8}" dt="2023-09-18T18:06:47.076" v="3953" actId="478"/>
          <ac:spMkLst>
            <pc:docMk/>
            <pc:sldMk cId="2839986755" sldId="257"/>
            <ac:spMk id="201" creationId="{DCFEDBCD-030F-6D00-5BF2-5404EFFDDE75}"/>
          </ac:spMkLst>
        </pc:spChg>
        <pc:spChg chg="add del mod">
          <ac:chgData name="Sitwell,Michael (ECCC)" userId="646ee024-71f5-49ee-ac6b-4bd274a1f8a3" providerId="ADAL" clId="{BD7573B4-991A-422D-A477-D4A6A4C51FE8}" dt="2023-09-18T17:32:24.600" v="3046" actId="478"/>
          <ac:spMkLst>
            <pc:docMk/>
            <pc:sldMk cId="2839986755" sldId="257"/>
            <ac:spMk id="202" creationId="{8DA69BA8-657D-91B4-8275-CD75E6EF534A}"/>
          </ac:spMkLst>
        </pc:spChg>
        <pc:spChg chg="add del mod">
          <ac:chgData name="Sitwell,Michael (ECCC)" userId="646ee024-71f5-49ee-ac6b-4bd274a1f8a3" providerId="ADAL" clId="{BD7573B4-991A-422D-A477-D4A6A4C51FE8}" dt="2023-09-18T17:48:33.164" v="3447" actId="21"/>
          <ac:spMkLst>
            <pc:docMk/>
            <pc:sldMk cId="2839986755" sldId="257"/>
            <ac:spMk id="203" creationId="{021F2F2E-8257-1CB0-B785-796BF66BEC04}"/>
          </ac:spMkLst>
        </pc:spChg>
        <pc:spChg chg="add del mod">
          <ac:chgData name="Sitwell,Michael (ECCC)" userId="646ee024-71f5-49ee-ac6b-4bd274a1f8a3" providerId="ADAL" clId="{BD7573B4-991A-422D-A477-D4A6A4C51FE8}" dt="2023-09-18T17:50:42.264" v="3540" actId="478"/>
          <ac:spMkLst>
            <pc:docMk/>
            <pc:sldMk cId="2839986755" sldId="257"/>
            <ac:spMk id="204" creationId="{622191D9-85A9-038D-888D-ABBF0CDC1960}"/>
          </ac:spMkLst>
        </pc:spChg>
        <pc:spChg chg="add del mod">
          <ac:chgData name="Sitwell,Michael (ECCC)" userId="646ee024-71f5-49ee-ac6b-4bd274a1f8a3" providerId="ADAL" clId="{BD7573B4-991A-422D-A477-D4A6A4C51FE8}" dt="2023-09-18T17:58:37.706" v="3769" actId="478"/>
          <ac:spMkLst>
            <pc:docMk/>
            <pc:sldMk cId="2839986755" sldId="257"/>
            <ac:spMk id="207" creationId="{D0A16B01-F702-E508-CCF4-4C24FB40D513}"/>
          </ac:spMkLst>
        </pc:spChg>
        <pc:spChg chg="add del mod">
          <ac:chgData name="Sitwell,Michael (ECCC)" userId="646ee024-71f5-49ee-ac6b-4bd274a1f8a3" providerId="ADAL" clId="{BD7573B4-991A-422D-A477-D4A6A4C51FE8}" dt="2023-09-18T17:58:37.706" v="3769" actId="478"/>
          <ac:spMkLst>
            <pc:docMk/>
            <pc:sldMk cId="2839986755" sldId="257"/>
            <ac:spMk id="208" creationId="{F321CE9C-2EDA-2DF3-B493-29506DD00B14}"/>
          </ac:spMkLst>
        </pc:spChg>
        <pc:spChg chg="add del mod">
          <ac:chgData name="Sitwell,Michael (ECCC)" userId="646ee024-71f5-49ee-ac6b-4bd274a1f8a3" providerId="ADAL" clId="{BD7573B4-991A-422D-A477-D4A6A4C51FE8}" dt="2023-09-18T17:58:37.706" v="3769" actId="478"/>
          <ac:spMkLst>
            <pc:docMk/>
            <pc:sldMk cId="2839986755" sldId="257"/>
            <ac:spMk id="209" creationId="{86CC2A20-9363-5507-6053-7743B6C0C279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13" creationId="{BB40404E-4EC5-8C89-B47D-4C4F17E1A914}"/>
          </ac:spMkLst>
        </pc:spChg>
        <pc:spChg chg="add del mod">
          <ac:chgData name="Sitwell,Michael (ECCC)" userId="646ee024-71f5-49ee-ac6b-4bd274a1f8a3" providerId="ADAL" clId="{BD7573B4-991A-422D-A477-D4A6A4C51FE8}" dt="2023-09-18T17:59:24.476" v="3777" actId="478"/>
          <ac:spMkLst>
            <pc:docMk/>
            <pc:sldMk cId="2839986755" sldId="257"/>
            <ac:spMk id="214" creationId="{B168F661-A113-8E73-1473-F8F76929A811}"/>
          </ac:spMkLst>
        </pc:spChg>
        <pc:spChg chg="add del mod">
          <ac:chgData name="Sitwell,Michael (ECCC)" userId="646ee024-71f5-49ee-ac6b-4bd274a1f8a3" providerId="ADAL" clId="{BD7573B4-991A-422D-A477-D4A6A4C51FE8}" dt="2023-09-18T17:59:26.617" v="3778" actId="478"/>
          <ac:spMkLst>
            <pc:docMk/>
            <pc:sldMk cId="2839986755" sldId="257"/>
            <ac:spMk id="215" creationId="{ED1985BA-DC82-6307-61FD-C5CCEF9A44D2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16" creationId="{0C2FBCE6-58A7-C507-3165-5D807D6930EC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17" creationId="{9D2BB4F3-B65F-4B5A-13CE-F50F6D04B272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18" creationId="{2C4BEB82-1310-25CD-6271-289260F4905A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19" creationId="{A5BF09DB-42B8-6FD0-899E-7AB745B2EBDB}"/>
          </ac:spMkLst>
        </pc:spChg>
        <pc:spChg chg="add del mod">
          <ac:chgData name="Sitwell,Michael (ECCC)" userId="646ee024-71f5-49ee-ac6b-4bd274a1f8a3" providerId="ADAL" clId="{BD7573B4-991A-422D-A477-D4A6A4C51FE8}" dt="2023-09-18T18:23:17.985" v="4733" actId="478"/>
          <ac:spMkLst>
            <pc:docMk/>
            <pc:sldMk cId="2839986755" sldId="257"/>
            <ac:spMk id="220" creationId="{BAC7883B-A71D-C3FE-708E-3031FF358BEF}"/>
          </ac:spMkLst>
        </pc:spChg>
        <pc:spChg chg="add del mod">
          <ac:chgData name="Sitwell,Michael (ECCC)" userId="646ee024-71f5-49ee-ac6b-4bd274a1f8a3" providerId="ADAL" clId="{BD7573B4-991A-422D-A477-D4A6A4C51FE8}" dt="2023-09-18T18:09:19.711" v="4073" actId="478"/>
          <ac:spMkLst>
            <pc:docMk/>
            <pc:sldMk cId="2839986755" sldId="257"/>
            <ac:spMk id="221" creationId="{8EE6FDA8-2073-E984-1EBB-AB1C3259C7B7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22" creationId="{85473CD8-CB19-1BA5-7AE1-2B7812CA29D9}"/>
          </ac:spMkLst>
        </pc:spChg>
        <pc:spChg chg="add del mod">
          <ac:chgData name="Sitwell,Michael (ECCC)" userId="646ee024-71f5-49ee-ac6b-4bd274a1f8a3" providerId="ADAL" clId="{BD7573B4-991A-422D-A477-D4A6A4C51FE8}" dt="2023-09-18T18:18:16.590" v="4537" actId="478"/>
          <ac:spMkLst>
            <pc:docMk/>
            <pc:sldMk cId="2839986755" sldId="257"/>
            <ac:spMk id="223" creationId="{700F47BA-E12C-4844-E532-A3990641123B}"/>
          </ac:spMkLst>
        </pc:spChg>
        <pc:spChg chg="add del mod">
          <ac:chgData name="Sitwell,Michael (ECCC)" userId="646ee024-71f5-49ee-ac6b-4bd274a1f8a3" providerId="ADAL" clId="{BD7573B4-991A-422D-A477-D4A6A4C51FE8}" dt="2023-09-18T18:41:10.605" v="5382" actId="478"/>
          <ac:spMkLst>
            <pc:docMk/>
            <pc:sldMk cId="2839986755" sldId="257"/>
            <ac:spMk id="226" creationId="{59D2C604-F747-E627-34B4-D5A94E033186}"/>
          </ac:spMkLst>
        </pc:spChg>
        <pc:spChg chg="add del mod">
          <ac:chgData name="Sitwell,Michael (ECCC)" userId="646ee024-71f5-49ee-ac6b-4bd274a1f8a3" providerId="ADAL" clId="{BD7573B4-991A-422D-A477-D4A6A4C51FE8}" dt="2023-09-18T18:41:08.162" v="5381" actId="478"/>
          <ac:spMkLst>
            <pc:docMk/>
            <pc:sldMk cId="2839986755" sldId="257"/>
            <ac:spMk id="227" creationId="{4A086E9C-4D6F-2CD0-E4F6-28371ACC2AC7}"/>
          </ac:spMkLst>
        </pc:spChg>
        <pc:spChg chg="add del mod">
          <ac:chgData name="Sitwell,Michael (ECCC)" userId="646ee024-71f5-49ee-ac6b-4bd274a1f8a3" providerId="ADAL" clId="{BD7573B4-991A-422D-A477-D4A6A4C51FE8}" dt="2023-09-18T18:41:11.393" v="5383" actId="478"/>
          <ac:spMkLst>
            <pc:docMk/>
            <pc:sldMk cId="2839986755" sldId="257"/>
            <ac:spMk id="228" creationId="{572B335D-90BB-840B-BCF3-F4777143047C}"/>
          </ac:spMkLst>
        </pc:spChg>
        <pc:spChg chg="add del mod">
          <ac:chgData name="Sitwell,Michael (ECCC)" userId="646ee024-71f5-49ee-ac6b-4bd274a1f8a3" providerId="ADAL" clId="{BD7573B4-991A-422D-A477-D4A6A4C51FE8}" dt="2023-09-18T18:41:12.147" v="5384" actId="478"/>
          <ac:spMkLst>
            <pc:docMk/>
            <pc:sldMk cId="2839986755" sldId="257"/>
            <ac:spMk id="229" creationId="{02538FDF-ACDD-6CEF-8519-9ABC0F26E0FC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31" creationId="{2ECF71D8-4E3D-8E61-E05D-661999DAA9FF}"/>
          </ac:spMkLst>
        </pc:spChg>
        <pc:spChg chg="add del mod">
          <ac:chgData name="Sitwell,Michael (ECCC)" userId="646ee024-71f5-49ee-ac6b-4bd274a1f8a3" providerId="ADAL" clId="{BD7573B4-991A-422D-A477-D4A6A4C51FE8}" dt="2023-09-18T18:46:41.778" v="5608" actId="21"/>
          <ac:spMkLst>
            <pc:docMk/>
            <pc:sldMk cId="2839986755" sldId="257"/>
            <ac:spMk id="233" creationId="{67B8596D-D436-7D8D-253F-D549876AC066}"/>
          </ac:spMkLst>
        </pc:spChg>
        <pc:spChg chg="add del mod">
          <ac:chgData name="Sitwell,Michael (ECCC)" userId="646ee024-71f5-49ee-ac6b-4bd274a1f8a3" providerId="ADAL" clId="{BD7573B4-991A-422D-A477-D4A6A4C51FE8}" dt="2023-09-18T18:46:41.778" v="5608" actId="21"/>
          <ac:spMkLst>
            <pc:docMk/>
            <pc:sldMk cId="2839986755" sldId="257"/>
            <ac:spMk id="234" creationId="{B7E83938-3956-AE0B-4197-05525BECC5CE}"/>
          </ac:spMkLst>
        </pc:spChg>
        <pc:spChg chg="add del mod">
          <ac:chgData name="Sitwell,Michael (ECCC)" userId="646ee024-71f5-49ee-ac6b-4bd274a1f8a3" providerId="ADAL" clId="{BD7573B4-991A-422D-A477-D4A6A4C51FE8}" dt="2023-09-18T18:46:41.778" v="5608" actId="21"/>
          <ac:spMkLst>
            <pc:docMk/>
            <pc:sldMk cId="2839986755" sldId="257"/>
            <ac:spMk id="235" creationId="{06EF008C-F3CB-BDDD-DACC-3FF51979E754}"/>
          </ac:spMkLst>
        </pc:spChg>
        <pc:spChg chg="add del mod">
          <ac:chgData name="Sitwell,Michael (ECCC)" userId="646ee024-71f5-49ee-ac6b-4bd274a1f8a3" providerId="ADAL" clId="{BD7573B4-991A-422D-A477-D4A6A4C51FE8}" dt="2023-09-18T18:46:41.778" v="5608" actId="21"/>
          <ac:spMkLst>
            <pc:docMk/>
            <pc:sldMk cId="2839986755" sldId="257"/>
            <ac:spMk id="236" creationId="{4F55090A-2882-93E1-6F91-D34B96BFE932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38" creationId="{4F803CBB-CA7B-B4B8-6E41-33218AE05542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39" creationId="{3B81E1AE-D6C7-24A0-4DAD-639ED523B4D3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40" creationId="{AF4590CD-3B29-B28C-845F-95076393FBD2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41" creationId="{C032098E-6286-8B2A-F84A-77C26C61D8C2}"/>
          </ac:spMkLst>
        </pc:spChg>
        <pc:spChg chg="add del mod">
          <ac:chgData name="Sitwell,Michael (ECCC)" userId="646ee024-71f5-49ee-ac6b-4bd274a1f8a3" providerId="ADAL" clId="{BD7573B4-991A-422D-A477-D4A6A4C51FE8}" dt="2023-09-18T18:20:18.633" v="4662" actId="478"/>
          <ac:spMkLst>
            <pc:docMk/>
            <pc:sldMk cId="2839986755" sldId="257"/>
            <ac:spMk id="242" creationId="{9D472DCA-6548-592A-9BD8-AAE93234F778}"/>
          </ac:spMkLst>
        </pc:spChg>
        <pc:spChg chg="add del mod">
          <ac:chgData name="Sitwell,Michael (ECCC)" userId="646ee024-71f5-49ee-ac6b-4bd274a1f8a3" providerId="ADAL" clId="{BD7573B4-991A-422D-A477-D4A6A4C51FE8}" dt="2023-09-18T18:24:34.550" v="4824"/>
          <ac:spMkLst>
            <pc:docMk/>
            <pc:sldMk cId="2839986755" sldId="257"/>
            <ac:spMk id="243" creationId="{1D436474-D687-ABFA-E859-73D00D428AFC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44" creationId="{00161D78-7C61-06A4-DDC2-CEEAC48DBE91}"/>
          </ac:spMkLst>
        </pc:spChg>
        <pc:spChg chg="add del mod ord">
          <ac:chgData name="Sitwell,Michael (ECCC)" userId="646ee024-71f5-49ee-ac6b-4bd274a1f8a3" providerId="ADAL" clId="{BD7573B4-991A-422D-A477-D4A6A4C51FE8}" dt="2023-09-18T18:27:37.537" v="5007" actId="478"/>
          <ac:spMkLst>
            <pc:docMk/>
            <pc:sldMk cId="2839986755" sldId="257"/>
            <ac:spMk id="245" creationId="{61E811D5-E6F3-B6D2-2973-DAAD0D050FDB}"/>
          </ac:spMkLst>
        </pc:spChg>
        <pc:spChg chg="add del mod ord">
          <ac:chgData name="Sitwell,Michael (ECCC)" userId="646ee024-71f5-49ee-ac6b-4bd274a1f8a3" providerId="ADAL" clId="{BD7573B4-991A-422D-A477-D4A6A4C51FE8}" dt="2023-09-18T18:27:33.679" v="5006" actId="478"/>
          <ac:spMkLst>
            <pc:docMk/>
            <pc:sldMk cId="2839986755" sldId="257"/>
            <ac:spMk id="246" creationId="{486D778E-8365-50B0-7904-FE96F40B17FC}"/>
          </ac:spMkLst>
        </pc:spChg>
        <pc:spChg chg="add del mod ord">
          <ac:chgData name="Sitwell,Michael (ECCC)" userId="646ee024-71f5-49ee-ac6b-4bd274a1f8a3" providerId="ADAL" clId="{BD7573B4-991A-422D-A477-D4A6A4C51FE8}" dt="2023-09-18T18:34:52.490" v="5240" actId="478"/>
          <ac:spMkLst>
            <pc:docMk/>
            <pc:sldMk cId="2839986755" sldId="257"/>
            <ac:spMk id="247" creationId="{A3013FE1-564E-0EC6-2442-AB747AC04BFB}"/>
          </ac:spMkLst>
        </pc:spChg>
        <pc:spChg chg="add del mod ord">
          <ac:chgData name="Sitwell,Michael (ECCC)" userId="646ee024-71f5-49ee-ac6b-4bd274a1f8a3" providerId="ADAL" clId="{BD7573B4-991A-422D-A477-D4A6A4C51FE8}" dt="2023-09-18T18:34:53.276" v="5241" actId="478"/>
          <ac:spMkLst>
            <pc:docMk/>
            <pc:sldMk cId="2839986755" sldId="257"/>
            <ac:spMk id="248" creationId="{35B8EF2E-ECE4-D47D-E6E9-6CE6D1BB7EE3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49" creationId="{24544413-9553-A851-A401-EBB089CD3F50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50" creationId="{DF1CB3FA-3D8C-A0D4-B9BB-FCC3E770CD72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51" creationId="{157A155A-F083-5DEE-7529-1A0CEAB8A3DB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52" creationId="{581068ED-3CD8-975C-BAFA-1FC20CC73287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53" creationId="{A1B426B9-D75E-58DF-FC91-77141A8A4CAA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54" creationId="{37D14667-D05E-A70A-9D59-A9256EC4E02D}"/>
          </ac:spMkLst>
        </pc:spChg>
        <pc:spChg chg="add del mod">
          <ac:chgData name="Sitwell,Michael (ECCC)" userId="646ee024-71f5-49ee-ac6b-4bd274a1f8a3" providerId="ADAL" clId="{BD7573B4-991A-422D-A477-D4A6A4C51FE8}" dt="2023-09-18T19:20:31.970" v="5761"/>
          <ac:spMkLst>
            <pc:docMk/>
            <pc:sldMk cId="2839986755" sldId="257"/>
            <ac:spMk id="256" creationId="{B6FAE828-84E0-B0BB-42B5-662E38BDA629}"/>
          </ac:spMkLst>
        </pc:spChg>
        <pc:spChg chg="add del mod">
          <ac:chgData name="Sitwell,Michael (ECCC)" userId="646ee024-71f5-49ee-ac6b-4bd274a1f8a3" providerId="ADAL" clId="{BD7573B4-991A-422D-A477-D4A6A4C51FE8}" dt="2023-09-18T19:20:31.970" v="5761"/>
          <ac:spMkLst>
            <pc:docMk/>
            <pc:sldMk cId="2839986755" sldId="257"/>
            <ac:spMk id="257" creationId="{584B51FD-AF6B-6F56-2F1D-4A1962A9A239}"/>
          </ac:spMkLst>
        </pc:spChg>
        <pc:spChg chg="add del mod">
          <ac:chgData name="Sitwell,Michael (ECCC)" userId="646ee024-71f5-49ee-ac6b-4bd274a1f8a3" providerId="ADAL" clId="{BD7573B4-991A-422D-A477-D4A6A4C51FE8}" dt="2023-09-18T19:20:31.970" v="5761"/>
          <ac:spMkLst>
            <pc:docMk/>
            <pc:sldMk cId="2839986755" sldId="257"/>
            <ac:spMk id="258" creationId="{BE74773E-CC8F-19AE-7CBC-44A223A7FD11}"/>
          </ac:spMkLst>
        </pc:spChg>
        <pc:spChg chg="add del mod">
          <ac:chgData name="Sitwell,Michael (ECCC)" userId="646ee024-71f5-49ee-ac6b-4bd274a1f8a3" providerId="ADAL" clId="{BD7573B4-991A-422D-A477-D4A6A4C51FE8}" dt="2023-09-18T19:20:31.970" v="5761"/>
          <ac:spMkLst>
            <pc:docMk/>
            <pc:sldMk cId="2839986755" sldId="257"/>
            <ac:spMk id="259" creationId="{B4DC2D47-E6DA-99E4-56AF-7AA5BB6F9118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60" creationId="{08DBD227-EE10-6FA8-2942-4F68226EDDE9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61" creationId="{D4E65AB7-3880-935E-334B-B8F7F5CA9B4F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62" creationId="{7017081C-EF49-E02A-ACF1-601658D9800C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63" creationId="{3E9F3614-C90D-0392-8441-8ED5746E0357}"/>
          </ac:spMkLst>
        </pc:spChg>
        <pc:spChg chg="add mod">
          <ac:chgData name="Sitwell,Michael (ECCC)" userId="646ee024-71f5-49ee-ac6b-4bd274a1f8a3" providerId="ADAL" clId="{BD7573B4-991A-422D-A477-D4A6A4C51FE8}" dt="2023-09-18T20:52:06.241" v="8082" actId="1036"/>
          <ac:spMkLst>
            <pc:docMk/>
            <pc:sldMk cId="2839986755" sldId="257"/>
            <ac:spMk id="264" creationId="{36CC3C71-0293-4193-DE14-C6EEBA3A4D8B}"/>
          </ac:spMkLst>
        </pc:spChg>
        <pc:spChg chg="add mod">
          <ac:chgData name="Sitwell,Michael (ECCC)" userId="646ee024-71f5-49ee-ac6b-4bd274a1f8a3" providerId="ADAL" clId="{BD7573B4-991A-422D-A477-D4A6A4C51FE8}" dt="2023-09-18T20:52:06.241" v="8082" actId="1036"/>
          <ac:spMkLst>
            <pc:docMk/>
            <pc:sldMk cId="2839986755" sldId="257"/>
            <ac:spMk id="266" creationId="{49B546B2-5A9E-BE7A-6F89-6F4A770B93AC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73" creationId="{1BBD4B76-F201-F8D2-ED1E-065714916203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77" creationId="{8B56435A-D70F-E63B-A719-F8D7F41E08AF}"/>
          </ac:spMkLst>
        </pc:spChg>
        <pc:spChg chg="add mod">
          <ac:chgData name="Sitwell,Michael (ECCC)" userId="646ee024-71f5-49ee-ac6b-4bd274a1f8a3" providerId="ADAL" clId="{BD7573B4-991A-422D-A477-D4A6A4C51FE8}" dt="2023-09-18T20:29:51.640" v="7334" actId="1036"/>
          <ac:spMkLst>
            <pc:docMk/>
            <pc:sldMk cId="2839986755" sldId="257"/>
            <ac:spMk id="278" creationId="{BC495406-8361-69FF-F5AE-41B2207227B7}"/>
          </ac:spMkLst>
        </pc:spChg>
        <pc:spChg chg="add mod">
          <ac:chgData name="Sitwell,Michael (ECCC)" userId="646ee024-71f5-49ee-ac6b-4bd274a1f8a3" providerId="ADAL" clId="{BD7573B4-991A-422D-A477-D4A6A4C51FE8}" dt="2023-10-11T14:07:36.385" v="8225" actId="1076"/>
          <ac:spMkLst>
            <pc:docMk/>
            <pc:sldMk cId="2839986755" sldId="257"/>
            <ac:spMk id="282" creationId="{35885698-0CEE-FAEE-60FE-4AE93360235F}"/>
          </ac:spMkLst>
        </pc:spChg>
        <pc:grpChg chg="add mod">
          <ac:chgData name="Sitwell,Michael (ECCC)" userId="646ee024-71f5-49ee-ac6b-4bd274a1f8a3" providerId="ADAL" clId="{BD7573B4-991A-422D-A477-D4A6A4C51FE8}" dt="2023-09-18T20:29:51.640" v="7334" actId="1036"/>
          <ac:grpSpMkLst>
            <pc:docMk/>
            <pc:sldMk cId="2839986755" sldId="257"/>
            <ac:grpSpMk id="7" creationId="{2BFB439D-6876-E1A0-E0B5-D812DEFED106}"/>
          </ac:grpSpMkLst>
        </pc:grpChg>
        <pc:grpChg chg="add mod">
          <ac:chgData name="Sitwell,Michael (ECCC)" userId="646ee024-71f5-49ee-ac6b-4bd274a1f8a3" providerId="ADAL" clId="{BD7573B4-991A-422D-A477-D4A6A4C51FE8}" dt="2023-09-18T20:29:51.640" v="7334" actId="1036"/>
          <ac:grpSpMkLst>
            <pc:docMk/>
            <pc:sldMk cId="2839986755" sldId="257"/>
            <ac:grpSpMk id="10" creationId="{5BC649E6-01D3-FFD9-7CB8-67C2378DB141}"/>
          </ac:grpSpMkLst>
        </pc:grpChg>
        <pc:grpChg chg="add mod">
          <ac:chgData name="Sitwell,Michael (ECCC)" userId="646ee024-71f5-49ee-ac6b-4bd274a1f8a3" providerId="ADAL" clId="{BD7573B4-991A-422D-A477-D4A6A4C51FE8}" dt="2023-09-18T20:29:51.640" v="7334" actId="1036"/>
          <ac:grpSpMkLst>
            <pc:docMk/>
            <pc:sldMk cId="2839986755" sldId="257"/>
            <ac:grpSpMk id="14" creationId="{093E78F7-FAD0-251F-1EED-853497FA65A5}"/>
          </ac:grpSpMkLst>
        </pc:grpChg>
        <pc:grpChg chg="add del mod">
          <ac:chgData name="Sitwell,Michael (ECCC)" userId="646ee024-71f5-49ee-ac6b-4bd274a1f8a3" providerId="ADAL" clId="{BD7573B4-991A-422D-A477-D4A6A4C51FE8}" dt="2023-09-18T16:40:35.252" v="1728" actId="478"/>
          <ac:grpSpMkLst>
            <pc:docMk/>
            <pc:sldMk cId="2839986755" sldId="257"/>
            <ac:grpSpMk id="21" creationId="{ABB7D1F9-1CF5-82D4-FA3B-6E49A0DA36D7}"/>
          </ac:grpSpMkLst>
        </pc:grpChg>
        <pc:grpChg chg="mod">
          <ac:chgData name="Sitwell,Michael (ECCC)" userId="646ee024-71f5-49ee-ac6b-4bd274a1f8a3" providerId="ADAL" clId="{BD7573B4-991A-422D-A477-D4A6A4C51FE8}" dt="2023-09-18T15:22:35.829" v="21"/>
          <ac:grpSpMkLst>
            <pc:docMk/>
            <pc:sldMk cId="2839986755" sldId="257"/>
            <ac:grpSpMk id="22" creationId="{A6328DCE-B4C1-F774-FF8C-EA9C9E85185F}"/>
          </ac:grpSpMkLst>
        </pc:grpChg>
        <pc:grpChg chg="mod">
          <ac:chgData name="Sitwell,Michael (ECCC)" userId="646ee024-71f5-49ee-ac6b-4bd274a1f8a3" providerId="ADAL" clId="{BD7573B4-991A-422D-A477-D4A6A4C51FE8}" dt="2023-09-18T15:22:35.829" v="21"/>
          <ac:grpSpMkLst>
            <pc:docMk/>
            <pc:sldMk cId="2839986755" sldId="257"/>
            <ac:grpSpMk id="24" creationId="{82805FC8-B759-8854-9E82-582E0ED70CC3}"/>
          </ac:grpSpMkLst>
        </pc:grpChg>
        <pc:grpChg chg="add del mod">
          <ac:chgData name="Sitwell,Michael (ECCC)" userId="646ee024-71f5-49ee-ac6b-4bd274a1f8a3" providerId="ADAL" clId="{BD7573B4-991A-422D-A477-D4A6A4C51FE8}" dt="2023-09-18T16:40:35.841" v="1729" actId="478"/>
          <ac:grpSpMkLst>
            <pc:docMk/>
            <pc:sldMk cId="2839986755" sldId="257"/>
            <ac:grpSpMk id="34" creationId="{318031DA-773E-19AA-F75C-D358E1A43D85}"/>
          </ac:grpSpMkLst>
        </pc:grpChg>
        <pc:grpChg chg="mod">
          <ac:chgData name="Sitwell,Michael (ECCC)" userId="646ee024-71f5-49ee-ac6b-4bd274a1f8a3" providerId="ADAL" clId="{BD7573B4-991A-422D-A477-D4A6A4C51FE8}" dt="2023-09-18T15:22:35.829" v="21"/>
          <ac:grpSpMkLst>
            <pc:docMk/>
            <pc:sldMk cId="2839986755" sldId="257"/>
            <ac:grpSpMk id="35" creationId="{80404171-06AA-B2BD-E6CF-9239C21741B2}"/>
          </ac:grpSpMkLst>
        </pc:grpChg>
        <pc:grpChg chg="mod">
          <ac:chgData name="Sitwell,Michael (ECCC)" userId="646ee024-71f5-49ee-ac6b-4bd274a1f8a3" providerId="ADAL" clId="{BD7573B4-991A-422D-A477-D4A6A4C51FE8}" dt="2023-09-18T15:22:35.829" v="21"/>
          <ac:grpSpMkLst>
            <pc:docMk/>
            <pc:sldMk cId="2839986755" sldId="257"/>
            <ac:grpSpMk id="37" creationId="{0D5ED395-11B8-632C-3BDC-2A1FA7A27F3E}"/>
          </ac:grpSpMkLst>
        </pc:grpChg>
        <pc:grpChg chg="add del mod">
          <ac:chgData name="Sitwell,Michael (ECCC)" userId="646ee024-71f5-49ee-ac6b-4bd274a1f8a3" providerId="ADAL" clId="{BD7573B4-991A-422D-A477-D4A6A4C51FE8}" dt="2023-09-18T16:40:40.986" v="1734" actId="478"/>
          <ac:grpSpMkLst>
            <pc:docMk/>
            <pc:sldMk cId="2839986755" sldId="257"/>
            <ac:grpSpMk id="47" creationId="{EB2E78B5-3A75-E40D-A5AA-1F8E7747A149}"/>
          </ac:grpSpMkLst>
        </pc:grpChg>
        <pc:grpChg chg="add del mod">
          <ac:chgData name="Sitwell,Michael (ECCC)" userId="646ee024-71f5-49ee-ac6b-4bd274a1f8a3" providerId="ADAL" clId="{BD7573B4-991A-422D-A477-D4A6A4C51FE8}" dt="2023-09-18T16:40:40.072" v="1733" actId="478"/>
          <ac:grpSpMkLst>
            <pc:docMk/>
            <pc:sldMk cId="2839986755" sldId="257"/>
            <ac:grpSpMk id="57" creationId="{BB7BE42E-0AC6-9552-8519-2A831637B48B}"/>
          </ac:grpSpMkLst>
        </pc:grpChg>
        <pc:grpChg chg="add del mod">
          <ac:chgData name="Sitwell,Michael (ECCC)" userId="646ee024-71f5-49ee-ac6b-4bd274a1f8a3" providerId="ADAL" clId="{BD7573B4-991A-422D-A477-D4A6A4C51FE8}" dt="2023-09-18T16:40:44.030" v="1735" actId="478"/>
          <ac:grpSpMkLst>
            <pc:docMk/>
            <pc:sldMk cId="2839986755" sldId="257"/>
            <ac:grpSpMk id="67" creationId="{79CB0567-3150-D420-B7EE-2D8FE032E5AC}"/>
          </ac:grpSpMkLst>
        </pc:grpChg>
        <pc:grpChg chg="mod">
          <ac:chgData name="Sitwell,Michael (ECCC)" userId="646ee024-71f5-49ee-ac6b-4bd274a1f8a3" providerId="ADAL" clId="{BD7573B4-991A-422D-A477-D4A6A4C51FE8}" dt="2023-09-18T15:22:35.829" v="21"/>
          <ac:grpSpMkLst>
            <pc:docMk/>
            <pc:sldMk cId="2839986755" sldId="257"/>
            <ac:grpSpMk id="68" creationId="{78CE31A3-14D2-E6F2-7AB5-4CC75FC92A87}"/>
          </ac:grpSpMkLst>
        </pc:grpChg>
        <pc:grpChg chg="mod">
          <ac:chgData name="Sitwell,Michael (ECCC)" userId="646ee024-71f5-49ee-ac6b-4bd274a1f8a3" providerId="ADAL" clId="{BD7573B4-991A-422D-A477-D4A6A4C51FE8}" dt="2023-09-18T15:22:35.829" v="21"/>
          <ac:grpSpMkLst>
            <pc:docMk/>
            <pc:sldMk cId="2839986755" sldId="257"/>
            <ac:grpSpMk id="69" creationId="{EEEB84C1-4F70-26E6-9180-988CE1777B13}"/>
          </ac:grpSpMkLst>
        </pc:grpChg>
        <pc:grpChg chg="mod">
          <ac:chgData name="Sitwell,Michael (ECCC)" userId="646ee024-71f5-49ee-ac6b-4bd274a1f8a3" providerId="ADAL" clId="{BD7573B4-991A-422D-A477-D4A6A4C51FE8}" dt="2023-09-18T15:22:35.829" v="21"/>
          <ac:grpSpMkLst>
            <pc:docMk/>
            <pc:sldMk cId="2839986755" sldId="257"/>
            <ac:grpSpMk id="72" creationId="{3775944B-55B0-3229-18A9-5BC0EF6BCAE3}"/>
          </ac:grpSpMkLst>
        </pc:grpChg>
        <pc:grpChg chg="add del mod">
          <ac:chgData name="Sitwell,Michael (ECCC)" userId="646ee024-71f5-49ee-ac6b-4bd274a1f8a3" providerId="ADAL" clId="{BD7573B4-991A-422D-A477-D4A6A4C51FE8}" dt="2023-09-18T16:40:44.535" v="1736" actId="478"/>
          <ac:grpSpMkLst>
            <pc:docMk/>
            <pc:sldMk cId="2839986755" sldId="257"/>
            <ac:grpSpMk id="77" creationId="{897307CD-A8F5-DBBD-5BB8-684BF22A262C}"/>
          </ac:grpSpMkLst>
        </pc:grpChg>
        <pc:grpChg chg="mod">
          <ac:chgData name="Sitwell,Michael (ECCC)" userId="646ee024-71f5-49ee-ac6b-4bd274a1f8a3" providerId="ADAL" clId="{BD7573B4-991A-422D-A477-D4A6A4C51FE8}" dt="2023-09-18T15:22:35.829" v="21"/>
          <ac:grpSpMkLst>
            <pc:docMk/>
            <pc:sldMk cId="2839986755" sldId="257"/>
            <ac:grpSpMk id="78" creationId="{7E9DAD43-C610-24DD-003F-3E41B666CF12}"/>
          </ac:grpSpMkLst>
        </pc:grpChg>
        <pc:grpChg chg="mod">
          <ac:chgData name="Sitwell,Michael (ECCC)" userId="646ee024-71f5-49ee-ac6b-4bd274a1f8a3" providerId="ADAL" clId="{BD7573B4-991A-422D-A477-D4A6A4C51FE8}" dt="2023-09-18T15:22:35.829" v="21"/>
          <ac:grpSpMkLst>
            <pc:docMk/>
            <pc:sldMk cId="2839986755" sldId="257"/>
            <ac:grpSpMk id="79" creationId="{4478145F-655E-516E-B6E0-C824F28F4E5D}"/>
          </ac:grpSpMkLst>
        </pc:grpChg>
        <pc:grpChg chg="mod">
          <ac:chgData name="Sitwell,Michael (ECCC)" userId="646ee024-71f5-49ee-ac6b-4bd274a1f8a3" providerId="ADAL" clId="{BD7573B4-991A-422D-A477-D4A6A4C51FE8}" dt="2023-09-18T15:22:35.829" v="21"/>
          <ac:grpSpMkLst>
            <pc:docMk/>
            <pc:sldMk cId="2839986755" sldId="257"/>
            <ac:grpSpMk id="82" creationId="{90C4588D-3072-7C09-2340-BF2C44603817}"/>
          </ac:grpSpMkLst>
        </pc:grpChg>
        <pc:grpChg chg="add del mod">
          <ac:chgData name="Sitwell,Michael (ECCC)" userId="646ee024-71f5-49ee-ac6b-4bd274a1f8a3" providerId="ADAL" clId="{BD7573B4-991A-422D-A477-D4A6A4C51FE8}" dt="2023-09-18T16:20:28.170" v="771" actId="478"/>
          <ac:grpSpMkLst>
            <pc:docMk/>
            <pc:sldMk cId="2839986755" sldId="257"/>
            <ac:grpSpMk id="88" creationId="{F78D1572-5BF4-227D-FC3C-26544B321308}"/>
          </ac:grpSpMkLst>
        </pc:grpChg>
        <pc:grpChg chg="add del mod">
          <ac:chgData name="Sitwell,Michael (ECCC)" userId="646ee024-71f5-49ee-ac6b-4bd274a1f8a3" providerId="ADAL" clId="{BD7573B4-991A-422D-A477-D4A6A4C51FE8}" dt="2023-09-18T16:20:28.803" v="772" actId="478"/>
          <ac:grpSpMkLst>
            <pc:docMk/>
            <pc:sldMk cId="2839986755" sldId="257"/>
            <ac:grpSpMk id="94" creationId="{DF046C3D-3434-4824-B6E4-52D7B9B79F7A}"/>
          </ac:grpSpMkLst>
        </pc:grpChg>
        <pc:grpChg chg="add del mod">
          <ac:chgData name="Sitwell,Michael (ECCC)" userId="646ee024-71f5-49ee-ac6b-4bd274a1f8a3" providerId="ADAL" clId="{BD7573B4-991A-422D-A477-D4A6A4C51FE8}" dt="2023-09-18T16:20:23.022" v="768" actId="478"/>
          <ac:grpSpMkLst>
            <pc:docMk/>
            <pc:sldMk cId="2839986755" sldId="257"/>
            <ac:grpSpMk id="102" creationId="{CAAE2F25-A549-BC8C-C92F-ECBDC41F4BD9}"/>
          </ac:grpSpMkLst>
        </pc:grpChg>
        <pc:grpChg chg="add del mod">
          <ac:chgData name="Sitwell,Michael (ECCC)" userId="646ee024-71f5-49ee-ac6b-4bd274a1f8a3" providerId="ADAL" clId="{BD7573B4-991A-422D-A477-D4A6A4C51FE8}" dt="2023-09-18T16:20:22.010" v="767" actId="478"/>
          <ac:grpSpMkLst>
            <pc:docMk/>
            <pc:sldMk cId="2839986755" sldId="257"/>
            <ac:grpSpMk id="108" creationId="{FB7E6B5B-1EBC-4383-7177-CD14F317546C}"/>
          </ac:grpSpMkLst>
        </pc:grpChg>
        <pc:grpChg chg="add del mod">
          <ac:chgData name="Sitwell,Michael (ECCC)" userId="646ee024-71f5-49ee-ac6b-4bd274a1f8a3" providerId="ADAL" clId="{BD7573B4-991A-422D-A477-D4A6A4C51FE8}" dt="2023-09-18T16:20:06.261" v="755" actId="478"/>
          <ac:grpSpMkLst>
            <pc:docMk/>
            <pc:sldMk cId="2839986755" sldId="257"/>
            <ac:grpSpMk id="116" creationId="{1E28E0DD-33A1-76EA-9501-FCEEF4F4D149}"/>
          </ac:grpSpMkLst>
        </pc:grpChg>
        <pc:grpChg chg="add del mod">
          <ac:chgData name="Sitwell,Michael (ECCC)" userId="646ee024-71f5-49ee-ac6b-4bd274a1f8a3" providerId="ADAL" clId="{BD7573B4-991A-422D-A477-D4A6A4C51FE8}" dt="2023-09-18T16:20:12.367" v="761" actId="478"/>
          <ac:grpSpMkLst>
            <pc:docMk/>
            <pc:sldMk cId="2839986755" sldId="257"/>
            <ac:grpSpMk id="122" creationId="{4F7A14C4-3AAF-C5F9-21DC-9C3D4073581B}"/>
          </ac:grpSpMkLst>
        </pc:grpChg>
        <pc:grpChg chg="add del mod">
          <ac:chgData name="Sitwell,Michael (ECCC)" userId="646ee024-71f5-49ee-ac6b-4bd274a1f8a3" providerId="ADAL" clId="{BD7573B4-991A-422D-A477-D4A6A4C51FE8}" dt="2023-09-18T16:20:21.141" v="766" actId="478"/>
          <ac:grpSpMkLst>
            <pc:docMk/>
            <pc:sldMk cId="2839986755" sldId="257"/>
            <ac:grpSpMk id="128" creationId="{D1824B67-59C7-FAAF-9037-CBBF47864360}"/>
          </ac:grpSpMkLst>
        </pc:grpChg>
        <pc:grpChg chg="add del mod">
          <ac:chgData name="Sitwell,Michael (ECCC)" userId="646ee024-71f5-49ee-ac6b-4bd274a1f8a3" providerId="ADAL" clId="{BD7573B4-991A-422D-A477-D4A6A4C51FE8}" dt="2023-09-18T16:20:11.860" v="760" actId="478"/>
          <ac:grpSpMkLst>
            <pc:docMk/>
            <pc:sldMk cId="2839986755" sldId="257"/>
            <ac:grpSpMk id="134" creationId="{66056D46-E571-2DE8-956F-FAD55BB1554A}"/>
          </ac:grpSpMkLst>
        </pc:grpChg>
        <pc:graphicFrameChg chg="add del mod">
          <ac:chgData name="Sitwell,Michael (ECCC)" userId="646ee024-71f5-49ee-ac6b-4bd274a1f8a3" providerId="ADAL" clId="{BD7573B4-991A-422D-A477-D4A6A4C51FE8}" dt="2023-09-18T18:46:41.778" v="5608" actId="21"/>
          <ac:graphicFrameMkLst>
            <pc:docMk/>
            <pc:sldMk cId="2839986755" sldId="257"/>
            <ac:graphicFrameMk id="232" creationId="{E5B12CEC-765A-0433-A4BD-3B2918FB662C}"/>
          </ac:graphicFrameMkLst>
        </pc:graphicFrameChg>
        <pc:graphicFrameChg chg="add mod ord">
          <ac:chgData name="Sitwell,Michael (ECCC)" userId="646ee024-71f5-49ee-ac6b-4bd274a1f8a3" providerId="ADAL" clId="{BD7573B4-991A-422D-A477-D4A6A4C51FE8}" dt="2023-09-19T13:48:59.165" v="8138" actId="167"/>
          <ac:graphicFrameMkLst>
            <pc:docMk/>
            <pc:sldMk cId="2839986755" sldId="257"/>
            <ac:graphicFrameMk id="237" creationId="{E68625E9-2826-AD17-A0EB-BB332225E961}"/>
          </ac:graphicFrameMkLst>
        </pc:graphicFrameChg>
        <pc:graphicFrameChg chg="add mod ord">
          <ac:chgData name="Sitwell,Michael (ECCC)" userId="646ee024-71f5-49ee-ac6b-4bd274a1f8a3" providerId="ADAL" clId="{BD7573B4-991A-422D-A477-D4A6A4C51FE8}" dt="2023-09-19T13:48:51.199" v="8137" actId="167"/>
          <ac:graphicFrameMkLst>
            <pc:docMk/>
            <pc:sldMk cId="2839986755" sldId="257"/>
            <ac:graphicFrameMk id="255" creationId="{4F1E6AC7-B3B0-987F-9F38-5CD979F935B3}"/>
          </ac:graphicFrameMkLst>
        </pc:graphicFrame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31" creationId="{635411A1-E398-2CF7-E96A-50E97B5BB55A}"/>
          </ac:picMkLst>
        </pc:pic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32" creationId="{9B932C28-F98F-4C42-D1AC-4E4E40E141E4}"/>
          </ac:picMkLst>
        </pc:pic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33" creationId="{7C483D71-8A19-FACE-4DFB-E24170BA354A}"/>
          </ac:picMkLst>
        </pc:pic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44" creationId="{7CAA1CDC-81B3-B6D0-F3B8-8C25F2FAF40E}"/>
          </ac:picMkLst>
        </pc:pic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45" creationId="{9FEE02F6-96AA-528A-FE99-38D305968338}"/>
          </ac:picMkLst>
        </pc:pic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46" creationId="{93BE2E2E-A452-CB2D-5D1D-1C366FFD1C47}"/>
          </ac:picMkLst>
        </pc:pic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48" creationId="{55087A6F-ABE1-1E4F-402B-5C5D4820A698}"/>
          </ac:picMkLst>
        </pc:pic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58" creationId="{56DDCA9C-038F-17B6-F919-229CA0CC07F0}"/>
          </ac:picMkLst>
        </pc:pic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74" creationId="{1BB7CA9C-C254-7E51-EC9E-41965C900B46}"/>
          </ac:picMkLst>
        </pc:pic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84" creationId="{50714544-31A7-DAE7-8383-BD52AE8A58A1}"/>
          </ac:picMkLst>
        </pc:pic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89" creationId="{287AC566-C877-02A2-5E14-E95360D00F28}"/>
          </ac:picMkLst>
        </pc:pic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95" creationId="{E7F83AF7-80FC-DDF3-408E-7DBE398A4B1E}"/>
          </ac:picMkLst>
        </pc:pic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103" creationId="{F411DE3C-BAAE-FCB6-F565-A16AD992266D}"/>
          </ac:picMkLst>
        </pc:pic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109" creationId="{C447F8EE-4FFC-4DE8-1910-109215FABA8B}"/>
          </ac:picMkLst>
        </pc:pic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117" creationId="{137C43FE-3877-D451-7182-C7234C98182F}"/>
          </ac:picMkLst>
        </pc:pic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123" creationId="{0CD789D5-F7A0-122D-7AA0-494A1FC302CD}"/>
          </ac:picMkLst>
        </pc:picChg>
        <pc:picChg chg="del mod">
          <ac:chgData name="Sitwell,Michael (ECCC)" userId="646ee024-71f5-49ee-ac6b-4bd274a1f8a3" providerId="ADAL" clId="{BD7573B4-991A-422D-A477-D4A6A4C51FE8}" dt="2023-09-18T16:20:08.142" v="758" actId="478"/>
          <ac:picMkLst>
            <pc:docMk/>
            <pc:sldMk cId="2839986755" sldId="257"/>
            <ac:picMk id="129" creationId="{95378A38-C871-6A7B-9490-A3B0D6CF4321}"/>
          </ac:picMkLst>
        </pc:picChg>
        <pc:picChg chg="mod">
          <ac:chgData name="Sitwell,Michael (ECCC)" userId="646ee024-71f5-49ee-ac6b-4bd274a1f8a3" providerId="ADAL" clId="{BD7573B4-991A-422D-A477-D4A6A4C51FE8}" dt="2023-09-18T15:22:35.829" v="21"/>
          <ac:picMkLst>
            <pc:docMk/>
            <pc:sldMk cId="2839986755" sldId="257"/>
            <ac:picMk id="135" creationId="{EA6A2171-F429-D7FA-872C-0F8D024DD1F1}"/>
          </ac:picMkLst>
        </pc:picChg>
        <pc:picChg chg="add del mod">
          <ac:chgData name="Sitwell,Michael (ECCC)" userId="646ee024-71f5-49ee-ac6b-4bd274a1f8a3" providerId="ADAL" clId="{BD7573B4-991A-422D-A477-D4A6A4C51FE8}" dt="2023-09-18T15:22:59.235" v="28" actId="478"/>
          <ac:picMkLst>
            <pc:docMk/>
            <pc:sldMk cId="2839986755" sldId="257"/>
            <ac:picMk id="142" creationId="{D1FA1434-D52B-0369-D1AE-D4376BA215BE}"/>
          </ac:picMkLst>
        </pc:picChg>
        <pc:picChg chg="add del mod">
          <ac:chgData name="Sitwell,Michael (ECCC)" userId="646ee024-71f5-49ee-ac6b-4bd274a1f8a3" providerId="ADAL" clId="{BD7573B4-991A-422D-A477-D4A6A4C51FE8}" dt="2023-09-18T15:22:58.252" v="27" actId="478"/>
          <ac:picMkLst>
            <pc:docMk/>
            <pc:sldMk cId="2839986755" sldId="257"/>
            <ac:picMk id="143" creationId="{2CB55E76-EE04-6248-E748-6225B7BDD93B}"/>
          </ac:picMkLst>
        </pc:picChg>
        <pc:picChg chg="add del mod">
          <ac:chgData name="Sitwell,Michael (ECCC)" userId="646ee024-71f5-49ee-ac6b-4bd274a1f8a3" providerId="ADAL" clId="{BD7573B4-991A-422D-A477-D4A6A4C51FE8}" dt="2023-09-18T16:17:59.526" v="709" actId="478"/>
          <ac:picMkLst>
            <pc:docMk/>
            <pc:sldMk cId="2839986755" sldId="257"/>
            <ac:picMk id="144" creationId="{90A0D2E7-28E3-B418-5CEC-63BC8B966FF5}"/>
          </ac:picMkLst>
        </pc:picChg>
        <pc:picChg chg="add mod modCrop">
          <ac:chgData name="Sitwell,Michael (ECCC)" userId="646ee024-71f5-49ee-ac6b-4bd274a1f8a3" providerId="ADAL" clId="{BD7573B4-991A-422D-A477-D4A6A4C51FE8}" dt="2023-09-18T20:28:21.172" v="7290" actId="1037"/>
          <ac:picMkLst>
            <pc:docMk/>
            <pc:sldMk cId="2839986755" sldId="257"/>
            <ac:picMk id="151" creationId="{0FBC24BE-B063-AAB1-0FE7-E7B1E77530E1}"/>
          </ac:picMkLst>
        </pc:picChg>
        <pc:picChg chg="add mod modCrop">
          <ac:chgData name="Sitwell,Michael (ECCC)" userId="646ee024-71f5-49ee-ac6b-4bd274a1f8a3" providerId="ADAL" clId="{BD7573B4-991A-422D-A477-D4A6A4C51FE8}" dt="2023-09-18T20:56:12.792" v="8119" actId="1035"/>
          <ac:picMkLst>
            <pc:docMk/>
            <pc:sldMk cId="2839986755" sldId="257"/>
            <ac:picMk id="152" creationId="{4D36E664-BAE6-C9E8-30C3-2EB757CD5E3C}"/>
          </ac:picMkLst>
        </pc:picChg>
        <pc:picChg chg="add mod">
          <ac:chgData name="Sitwell,Michael (ECCC)" userId="646ee024-71f5-49ee-ac6b-4bd274a1f8a3" providerId="ADAL" clId="{BD7573B4-991A-422D-A477-D4A6A4C51FE8}" dt="2023-09-18T20:43:03.684" v="7798" actId="1035"/>
          <ac:picMkLst>
            <pc:docMk/>
            <pc:sldMk cId="2839986755" sldId="257"/>
            <ac:picMk id="153" creationId="{2CC9C57E-48EF-1062-71EE-C35C7AF0CAC3}"/>
          </ac:picMkLst>
        </pc:picChg>
        <pc:picChg chg="add mod">
          <ac:chgData name="Sitwell,Michael (ECCC)" userId="646ee024-71f5-49ee-ac6b-4bd274a1f8a3" providerId="ADAL" clId="{BD7573B4-991A-422D-A477-D4A6A4C51FE8}" dt="2023-09-18T20:43:03.684" v="7798" actId="1035"/>
          <ac:picMkLst>
            <pc:docMk/>
            <pc:sldMk cId="2839986755" sldId="257"/>
            <ac:picMk id="154" creationId="{00C8A8F3-92BE-DEEE-69EE-3F3ACFD6E191}"/>
          </ac:picMkLst>
        </pc:picChg>
        <pc:picChg chg="add mod">
          <ac:chgData name="Sitwell,Michael (ECCC)" userId="646ee024-71f5-49ee-ac6b-4bd274a1f8a3" providerId="ADAL" clId="{BD7573B4-991A-422D-A477-D4A6A4C51FE8}" dt="2023-09-18T20:50:28.662" v="8071" actId="1037"/>
          <ac:picMkLst>
            <pc:docMk/>
            <pc:sldMk cId="2839986755" sldId="257"/>
            <ac:picMk id="156" creationId="{01EA1F94-E39B-8794-B227-DC1B559C573B}"/>
          </ac:picMkLst>
        </pc:picChg>
        <pc:picChg chg="add del mod">
          <ac:chgData name="Sitwell,Michael (ECCC)" userId="646ee024-71f5-49ee-ac6b-4bd274a1f8a3" providerId="ADAL" clId="{BD7573B4-991A-422D-A477-D4A6A4C51FE8}" dt="2023-09-18T20:41:01.739" v="7632" actId="478"/>
          <ac:picMkLst>
            <pc:docMk/>
            <pc:sldMk cId="2839986755" sldId="257"/>
            <ac:picMk id="157" creationId="{FC522A8D-525E-6056-11D4-F7A1C8CC85D5}"/>
          </ac:picMkLst>
        </pc:picChg>
        <pc:picChg chg="add mod">
          <ac:chgData name="Sitwell,Michael (ECCC)" userId="646ee024-71f5-49ee-ac6b-4bd274a1f8a3" providerId="ADAL" clId="{BD7573B4-991A-422D-A477-D4A6A4C51FE8}" dt="2023-09-18T20:50:28.662" v="8071" actId="1037"/>
          <ac:picMkLst>
            <pc:docMk/>
            <pc:sldMk cId="2839986755" sldId="257"/>
            <ac:picMk id="158" creationId="{1E6638CD-679B-4F43-0F2D-FB70D3601DBF}"/>
          </ac:picMkLst>
        </pc:picChg>
        <pc:picChg chg="add mod">
          <ac:chgData name="Sitwell,Michael (ECCC)" userId="646ee024-71f5-49ee-ac6b-4bd274a1f8a3" providerId="ADAL" clId="{BD7573B4-991A-422D-A477-D4A6A4C51FE8}" dt="2023-09-18T20:50:09.381" v="8066" actId="1038"/>
          <ac:picMkLst>
            <pc:docMk/>
            <pc:sldMk cId="2839986755" sldId="257"/>
            <ac:picMk id="159" creationId="{DA0031E8-E61A-5968-7FE3-C74044FE3F7E}"/>
          </ac:picMkLst>
        </pc:picChg>
        <pc:picChg chg="add mod modCrop">
          <ac:chgData name="Sitwell,Michael (ECCC)" userId="646ee024-71f5-49ee-ac6b-4bd274a1f8a3" providerId="ADAL" clId="{BD7573B4-991A-422D-A477-D4A6A4C51FE8}" dt="2023-09-18T20:29:51.640" v="7334" actId="1036"/>
          <ac:picMkLst>
            <pc:docMk/>
            <pc:sldMk cId="2839986755" sldId="257"/>
            <ac:picMk id="167" creationId="{4E100225-CB1F-9FC3-4BB4-E63346777DC8}"/>
          </ac:picMkLst>
        </pc:picChg>
        <pc:picChg chg="add mod modCrop">
          <ac:chgData name="Sitwell,Michael (ECCC)" userId="646ee024-71f5-49ee-ac6b-4bd274a1f8a3" providerId="ADAL" clId="{BD7573B4-991A-422D-A477-D4A6A4C51FE8}" dt="2023-09-18T20:29:51.640" v="7334" actId="1036"/>
          <ac:picMkLst>
            <pc:docMk/>
            <pc:sldMk cId="2839986755" sldId="257"/>
            <ac:picMk id="168" creationId="{2E6D605F-998C-4A3B-CAB1-E4BBB3DED371}"/>
          </ac:picMkLst>
        </pc:picChg>
        <pc:picChg chg="add mod">
          <ac:chgData name="Sitwell,Michael (ECCC)" userId="646ee024-71f5-49ee-ac6b-4bd274a1f8a3" providerId="ADAL" clId="{BD7573B4-991A-422D-A477-D4A6A4C51FE8}" dt="2023-09-18T20:52:06.241" v="8082" actId="1036"/>
          <ac:picMkLst>
            <pc:docMk/>
            <pc:sldMk cId="2839986755" sldId="257"/>
            <ac:picMk id="170" creationId="{96098808-18B0-6670-53C0-FFF97B5089E9}"/>
          </ac:picMkLst>
        </pc:picChg>
        <pc:picChg chg="add mod modCrop">
          <ac:chgData name="Sitwell,Michael (ECCC)" userId="646ee024-71f5-49ee-ac6b-4bd274a1f8a3" providerId="ADAL" clId="{BD7573B4-991A-422D-A477-D4A6A4C51FE8}" dt="2023-09-18T20:52:06.241" v="8082" actId="1036"/>
          <ac:picMkLst>
            <pc:docMk/>
            <pc:sldMk cId="2839986755" sldId="257"/>
            <ac:picMk id="171" creationId="{390BDBF5-68A3-963E-6F7B-FC0F8A590DE9}"/>
          </ac:picMkLst>
        </pc:picChg>
        <pc:picChg chg="add mod modCrop">
          <ac:chgData name="Sitwell,Michael (ECCC)" userId="646ee024-71f5-49ee-ac6b-4bd274a1f8a3" providerId="ADAL" clId="{BD7573B4-991A-422D-A477-D4A6A4C51FE8}" dt="2023-09-18T20:52:06.241" v="8082" actId="1036"/>
          <ac:picMkLst>
            <pc:docMk/>
            <pc:sldMk cId="2839986755" sldId="257"/>
            <ac:picMk id="176" creationId="{9CBA601D-676A-642B-836C-D657C094AFEE}"/>
          </ac:picMkLst>
        </pc:picChg>
        <pc:picChg chg="add mod">
          <ac:chgData name="Sitwell,Michael (ECCC)" userId="646ee024-71f5-49ee-ac6b-4bd274a1f8a3" providerId="ADAL" clId="{BD7573B4-991A-422D-A477-D4A6A4C51FE8}" dt="2023-09-18T20:29:51.640" v="7334" actId="1036"/>
          <ac:picMkLst>
            <pc:docMk/>
            <pc:sldMk cId="2839986755" sldId="257"/>
            <ac:picMk id="184" creationId="{2FE9DAD3-16D8-EA6F-912B-86E635D400A3}"/>
          </ac:picMkLst>
        </pc:picChg>
        <pc:picChg chg="add mod">
          <ac:chgData name="Sitwell,Michael (ECCC)" userId="646ee024-71f5-49ee-ac6b-4bd274a1f8a3" providerId="ADAL" clId="{BD7573B4-991A-422D-A477-D4A6A4C51FE8}" dt="2023-09-18T20:29:51.640" v="7334" actId="1036"/>
          <ac:picMkLst>
            <pc:docMk/>
            <pc:sldMk cId="2839986755" sldId="257"/>
            <ac:picMk id="186" creationId="{E04BEF68-0F52-03D4-0813-EE74C1B5FEEC}"/>
          </ac:picMkLst>
        </pc:picChg>
        <pc:picChg chg="add mod modCrop">
          <ac:chgData name="Sitwell,Michael (ECCC)" userId="646ee024-71f5-49ee-ac6b-4bd274a1f8a3" providerId="ADAL" clId="{BD7573B4-991A-422D-A477-D4A6A4C51FE8}" dt="2023-09-18T20:29:51.640" v="7334" actId="1036"/>
          <ac:picMkLst>
            <pc:docMk/>
            <pc:sldMk cId="2839986755" sldId="257"/>
            <ac:picMk id="187" creationId="{5872FDC4-CEED-7E15-1625-C8ED89CFCA3E}"/>
          </ac:picMkLst>
        </pc:picChg>
        <pc:picChg chg="add mod">
          <ac:chgData name="Sitwell,Michael (ECCC)" userId="646ee024-71f5-49ee-ac6b-4bd274a1f8a3" providerId="ADAL" clId="{BD7573B4-991A-422D-A477-D4A6A4C51FE8}" dt="2023-09-18T20:29:51.640" v="7334" actId="1036"/>
          <ac:picMkLst>
            <pc:docMk/>
            <pc:sldMk cId="2839986755" sldId="257"/>
            <ac:picMk id="188" creationId="{4D646087-84D5-7540-C20E-0EC260EF2122}"/>
          </ac:picMkLst>
        </pc:picChg>
        <pc:picChg chg="add mod">
          <ac:chgData name="Sitwell,Michael (ECCC)" userId="646ee024-71f5-49ee-ac6b-4bd274a1f8a3" providerId="ADAL" clId="{BD7573B4-991A-422D-A477-D4A6A4C51FE8}" dt="2023-09-18T20:29:51.640" v="7334" actId="1036"/>
          <ac:picMkLst>
            <pc:docMk/>
            <pc:sldMk cId="2839986755" sldId="257"/>
            <ac:picMk id="189" creationId="{821140C5-8944-CB3B-ABD7-AFCD704DEFD2}"/>
          </ac:picMkLst>
        </pc:picChg>
        <pc:picChg chg="add mod">
          <ac:chgData name="Sitwell,Michael (ECCC)" userId="646ee024-71f5-49ee-ac6b-4bd274a1f8a3" providerId="ADAL" clId="{BD7573B4-991A-422D-A477-D4A6A4C51FE8}" dt="2023-09-18T20:29:51.640" v="7334" actId="1036"/>
          <ac:picMkLst>
            <pc:docMk/>
            <pc:sldMk cId="2839986755" sldId="257"/>
            <ac:picMk id="193" creationId="{A0596EED-5828-2FB3-68FD-1477A525CA3B}"/>
          </ac:picMkLst>
        </pc:picChg>
        <pc:picChg chg="add mod">
          <ac:chgData name="Sitwell,Michael (ECCC)" userId="646ee024-71f5-49ee-ac6b-4bd274a1f8a3" providerId="ADAL" clId="{BD7573B4-991A-422D-A477-D4A6A4C51FE8}" dt="2023-09-19T13:47:05.742" v="8134" actId="1076"/>
          <ac:picMkLst>
            <pc:docMk/>
            <pc:sldMk cId="2839986755" sldId="257"/>
            <ac:picMk id="196" creationId="{A30CE5BA-544B-B794-C769-8E9D83EE214A}"/>
          </ac:picMkLst>
        </pc:picChg>
        <pc:picChg chg="add del mod">
          <ac:chgData name="Sitwell,Michael (ECCC)" userId="646ee024-71f5-49ee-ac6b-4bd274a1f8a3" providerId="ADAL" clId="{BD7573B4-991A-422D-A477-D4A6A4C51FE8}" dt="2023-09-18T18:05:25.154" v="3921" actId="478"/>
          <ac:picMkLst>
            <pc:docMk/>
            <pc:sldMk cId="2839986755" sldId="257"/>
            <ac:picMk id="197" creationId="{AB9BC0B9-7DD0-21D9-967D-EFCD1D5E8692}"/>
          </ac:picMkLst>
        </pc:picChg>
        <pc:picChg chg="add del mod">
          <ac:chgData name="Sitwell,Michael (ECCC)" userId="646ee024-71f5-49ee-ac6b-4bd274a1f8a3" providerId="ADAL" clId="{BD7573B4-991A-422D-A477-D4A6A4C51FE8}" dt="2023-09-18T17:58:37.706" v="3769" actId="478"/>
          <ac:picMkLst>
            <pc:docMk/>
            <pc:sldMk cId="2839986755" sldId="257"/>
            <ac:picMk id="205" creationId="{D2EF2693-4144-4720-FE5F-530B1811D3AE}"/>
          </ac:picMkLst>
        </pc:picChg>
        <pc:picChg chg="add del mod">
          <ac:chgData name="Sitwell,Michael (ECCC)" userId="646ee024-71f5-49ee-ac6b-4bd274a1f8a3" providerId="ADAL" clId="{BD7573B4-991A-422D-A477-D4A6A4C51FE8}" dt="2023-09-18T17:58:36.237" v="3768" actId="478"/>
          <ac:picMkLst>
            <pc:docMk/>
            <pc:sldMk cId="2839986755" sldId="257"/>
            <ac:picMk id="206" creationId="{0F49AE64-2826-7CFC-8979-4D324D2404AC}"/>
          </ac:picMkLst>
        </pc:picChg>
        <pc:picChg chg="add mod">
          <ac:chgData name="Sitwell,Michael (ECCC)" userId="646ee024-71f5-49ee-ac6b-4bd274a1f8a3" providerId="ADAL" clId="{BD7573B4-991A-422D-A477-D4A6A4C51FE8}" dt="2023-09-18T20:29:51.640" v="7334" actId="1036"/>
          <ac:picMkLst>
            <pc:docMk/>
            <pc:sldMk cId="2839986755" sldId="257"/>
            <ac:picMk id="210" creationId="{67754948-8092-F1C3-A7E0-D36788FD8153}"/>
          </ac:picMkLst>
        </pc:picChg>
        <pc:picChg chg="add mod">
          <ac:chgData name="Sitwell,Michael (ECCC)" userId="646ee024-71f5-49ee-ac6b-4bd274a1f8a3" providerId="ADAL" clId="{BD7573B4-991A-422D-A477-D4A6A4C51FE8}" dt="2023-09-18T20:29:51.640" v="7334" actId="1036"/>
          <ac:picMkLst>
            <pc:docMk/>
            <pc:sldMk cId="2839986755" sldId="257"/>
            <ac:picMk id="211" creationId="{BB460129-491C-645C-5C81-716AA19F6526}"/>
          </ac:picMkLst>
        </pc:picChg>
        <pc:picChg chg="add mod">
          <ac:chgData name="Sitwell,Michael (ECCC)" userId="646ee024-71f5-49ee-ac6b-4bd274a1f8a3" providerId="ADAL" clId="{BD7573B4-991A-422D-A477-D4A6A4C51FE8}" dt="2023-09-18T20:29:51.640" v="7334" actId="1036"/>
          <ac:picMkLst>
            <pc:docMk/>
            <pc:sldMk cId="2839986755" sldId="257"/>
            <ac:picMk id="212" creationId="{1AB58EB8-3EFD-E672-0F07-16B98021024B}"/>
          </ac:picMkLst>
        </pc:picChg>
        <pc:picChg chg="add mod">
          <ac:chgData name="Sitwell,Michael (ECCC)" userId="646ee024-71f5-49ee-ac6b-4bd274a1f8a3" providerId="ADAL" clId="{BD7573B4-991A-422D-A477-D4A6A4C51FE8}" dt="2023-09-18T20:29:51.640" v="7334" actId="1036"/>
          <ac:picMkLst>
            <pc:docMk/>
            <pc:sldMk cId="2839986755" sldId="257"/>
            <ac:picMk id="224" creationId="{94143C5F-4CC4-13DA-8893-D4F77DDE59D1}"/>
          </ac:picMkLst>
        </pc:picChg>
        <pc:picChg chg="add mod">
          <ac:chgData name="Sitwell,Michael (ECCC)" userId="646ee024-71f5-49ee-ac6b-4bd274a1f8a3" providerId="ADAL" clId="{BD7573B4-991A-422D-A477-D4A6A4C51FE8}" dt="2023-09-18T20:29:51.640" v="7334" actId="1036"/>
          <ac:picMkLst>
            <pc:docMk/>
            <pc:sldMk cId="2839986755" sldId="257"/>
            <ac:picMk id="225" creationId="{10AF91DF-ABBB-102D-B939-A6B9CE1B4030}"/>
          </ac:picMkLst>
        </pc:picChg>
        <pc:picChg chg="add mod ord">
          <ac:chgData name="Sitwell,Michael (ECCC)" userId="646ee024-71f5-49ee-ac6b-4bd274a1f8a3" providerId="ADAL" clId="{BD7573B4-991A-422D-A477-D4A6A4C51FE8}" dt="2023-09-18T20:29:51.640" v="7334" actId="1036"/>
          <ac:picMkLst>
            <pc:docMk/>
            <pc:sldMk cId="2839986755" sldId="257"/>
            <ac:picMk id="230" creationId="{0C018BE6-F460-7F9E-2FB4-2C23127BB04C}"/>
          </ac:picMkLst>
        </pc:picChg>
        <pc:picChg chg="add del mod">
          <ac:chgData name="Sitwell,Michael (ECCC)" userId="646ee024-71f5-49ee-ac6b-4bd274a1f8a3" providerId="ADAL" clId="{BD7573B4-991A-422D-A477-D4A6A4C51FE8}" dt="2023-09-18T19:37:44.132" v="6684" actId="478"/>
          <ac:picMkLst>
            <pc:docMk/>
            <pc:sldMk cId="2839986755" sldId="257"/>
            <ac:picMk id="279" creationId="{90703756-84D7-45CE-26C7-73B682C08987}"/>
          </ac:picMkLst>
        </pc:picChg>
        <pc:picChg chg="add del mod">
          <ac:chgData name="Sitwell,Michael (ECCC)" userId="646ee024-71f5-49ee-ac6b-4bd274a1f8a3" providerId="ADAL" clId="{BD7573B4-991A-422D-A477-D4A6A4C51FE8}" dt="2023-09-18T19:41:31.400" v="6768"/>
          <ac:picMkLst>
            <pc:docMk/>
            <pc:sldMk cId="2839986755" sldId="257"/>
            <ac:picMk id="280" creationId="{D564AA7F-4F04-49FA-F0D1-0FC95E98497F}"/>
          </ac:picMkLst>
        </pc:picChg>
        <pc:picChg chg="add del mod">
          <ac:chgData name="Sitwell,Michael (ECCC)" userId="646ee024-71f5-49ee-ac6b-4bd274a1f8a3" providerId="ADAL" clId="{BD7573B4-991A-422D-A477-D4A6A4C51FE8}" dt="2023-09-18T19:41:44.540" v="6771"/>
          <ac:picMkLst>
            <pc:docMk/>
            <pc:sldMk cId="2839986755" sldId="257"/>
            <ac:picMk id="281" creationId="{6FE0AAE8-428A-AD86-8443-FBDF7EA6EBE4}"/>
          </ac:picMkLst>
        </pc:picChg>
        <pc:cxnChg chg="add mod">
          <ac:chgData name="Sitwell,Michael (ECCC)" userId="646ee024-71f5-49ee-ac6b-4bd274a1f8a3" providerId="ADAL" clId="{BD7573B4-991A-422D-A477-D4A6A4C51FE8}" dt="2023-09-18T20:43:03.684" v="7798" actId="1035"/>
          <ac:cxnSpMkLst>
            <pc:docMk/>
            <pc:sldMk cId="2839986755" sldId="257"/>
            <ac:cxnSpMk id="21" creationId="{E2506DA2-F2FD-CA16-693A-E16E8B3F568A}"/>
          </ac:cxnSpMkLst>
        </pc:cxnChg>
        <pc:cxnChg chg="mod">
          <ac:chgData name="Sitwell,Michael (ECCC)" userId="646ee024-71f5-49ee-ac6b-4bd274a1f8a3" providerId="ADAL" clId="{BD7573B4-991A-422D-A477-D4A6A4C51FE8}" dt="2023-09-18T16:40:44.030" v="1735" actId="478"/>
          <ac:cxnSpMkLst>
            <pc:docMk/>
            <pc:sldMk cId="2839986755" sldId="257"/>
            <ac:cxnSpMk id="71" creationId="{52EC8157-5241-02CF-C4B3-F519AE24D823}"/>
          </ac:cxnSpMkLst>
        </pc:cxnChg>
        <pc:cxnChg chg="mod">
          <ac:chgData name="Sitwell,Michael (ECCC)" userId="646ee024-71f5-49ee-ac6b-4bd274a1f8a3" providerId="ADAL" clId="{BD7573B4-991A-422D-A477-D4A6A4C51FE8}" dt="2023-09-18T15:22:35.829" v="21"/>
          <ac:cxnSpMkLst>
            <pc:docMk/>
            <pc:sldMk cId="2839986755" sldId="257"/>
            <ac:cxnSpMk id="81" creationId="{5403ACC2-30AC-79DF-60A9-C90CC19B28B5}"/>
          </ac:cxnSpMkLst>
        </pc:cxnChg>
        <pc:cxnChg chg="add del mod">
          <ac:chgData name="Sitwell,Michael (ECCC)" userId="646ee024-71f5-49ee-ac6b-4bd274a1f8a3" providerId="ADAL" clId="{BD7573B4-991A-422D-A477-D4A6A4C51FE8}" dt="2023-09-18T16:40:36.968" v="1730" actId="478"/>
          <ac:cxnSpMkLst>
            <pc:docMk/>
            <pc:sldMk cId="2839986755" sldId="257"/>
            <ac:cxnSpMk id="150" creationId="{321E8692-547F-4056-D0E6-29CB1356ED53}"/>
          </ac:cxnSpMkLst>
        </pc:cxnChg>
        <pc:cxnChg chg="add mod">
          <ac:chgData name="Sitwell,Michael (ECCC)" userId="646ee024-71f5-49ee-ac6b-4bd274a1f8a3" providerId="ADAL" clId="{BD7573B4-991A-422D-A477-D4A6A4C51FE8}" dt="2023-09-18T20:52:23.493" v="8091" actId="14100"/>
          <ac:cxnSpMkLst>
            <pc:docMk/>
            <pc:sldMk cId="2839986755" sldId="257"/>
            <ac:cxnSpMk id="268" creationId="{917017E3-16B2-419E-5827-99D8F4003308}"/>
          </ac:cxnSpMkLst>
        </pc:cxnChg>
        <pc:cxnChg chg="add mod">
          <ac:chgData name="Sitwell,Michael (ECCC)" userId="646ee024-71f5-49ee-ac6b-4bd274a1f8a3" providerId="ADAL" clId="{BD7573B4-991A-422D-A477-D4A6A4C51FE8}" dt="2023-09-18T20:52:06.241" v="8082" actId="1036"/>
          <ac:cxnSpMkLst>
            <pc:docMk/>
            <pc:sldMk cId="2839986755" sldId="257"/>
            <ac:cxnSpMk id="270" creationId="{D5336552-4338-E800-5F84-430D72B797BF}"/>
          </ac:cxnSpMkLst>
        </pc:cxnChg>
        <pc:cxnChg chg="add mod">
          <ac:chgData name="Sitwell,Michael (ECCC)" userId="646ee024-71f5-49ee-ac6b-4bd274a1f8a3" providerId="ADAL" clId="{BD7573B4-991A-422D-A477-D4A6A4C51FE8}" dt="2023-09-18T20:29:51.640" v="7334" actId="1036"/>
          <ac:cxnSpMkLst>
            <pc:docMk/>
            <pc:sldMk cId="2839986755" sldId="257"/>
            <ac:cxnSpMk id="274" creationId="{308912C1-1C20-6AED-F0A1-404DD3452C03}"/>
          </ac:cxnSpMkLst>
        </pc:cxnChg>
      </pc:sldChg>
      <pc:sldChg chg="addSp delSp modSp new del mod">
        <pc:chgData name="Sitwell,Michael (ECCC)" userId="646ee024-71f5-49ee-ac6b-4bd274a1f8a3" providerId="ADAL" clId="{BD7573B4-991A-422D-A477-D4A6A4C51FE8}" dt="2023-09-18T18:22:53.915" v="4732" actId="47"/>
        <pc:sldMkLst>
          <pc:docMk/>
          <pc:sldMk cId="1201492680" sldId="258"/>
        </pc:sldMkLst>
        <pc:spChg chg="del">
          <ac:chgData name="Sitwell,Michael (ECCC)" userId="646ee024-71f5-49ee-ac6b-4bd274a1f8a3" providerId="ADAL" clId="{BD7573B4-991A-422D-A477-D4A6A4C51FE8}" dt="2023-09-18T15:33:51.394" v="145" actId="478"/>
          <ac:spMkLst>
            <pc:docMk/>
            <pc:sldMk cId="1201492680" sldId="258"/>
            <ac:spMk id="2" creationId="{A3A68509-0034-793D-88AC-230F0E10794D}"/>
          </ac:spMkLst>
        </pc:spChg>
        <pc:spChg chg="add del mod">
          <ac:chgData name="Sitwell,Michael (ECCC)" userId="646ee024-71f5-49ee-ac6b-4bd274a1f8a3" providerId="ADAL" clId="{BD7573B4-991A-422D-A477-D4A6A4C51FE8}" dt="2023-09-18T17:31:21.770" v="3034" actId="21"/>
          <ac:spMkLst>
            <pc:docMk/>
            <pc:sldMk cId="1201492680" sldId="258"/>
            <ac:spMk id="3" creationId="{464C2079-026D-B457-1070-C2A3803359A5}"/>
          </ac:spMkLst>
        </pc:spChg>
        <pc:spChg chg="add del mod">
          <ac:chgData name="Sitwell,Michael (ECCC)" userId="646ee024-71f5-49ee-ac6b-4bd274a1f8a3" providerId="ADAL" clId="{BD7573B4-991A-422D-A477-D4A6A4C51FE8}" dt="2023-09-18T17:31:21.770" v="3034" actId="21"/>
          <ac:spMkLst>
            <pc:docMk/>
            <pc:sldMk cId="1201492680" sldId="258"/>
            <ac:spMk id="4" creationId="{1E9F3213-CE39-BD55-1094-BED5170A6152}"/>
          </ac:spMkLst>
        </pc:spChg>
        <pc:spChg chg="add del mod">
          <ac:chgData name="Sitwell,Michael (ECCC)" userId="646ee024-71f5-49ee-ac6b-4bd274a1f8a3" providerId="ADAL" clId="{BD7573B4-991A-422D-A477-D4A6A4C51FE8}" dt="2023-09-18T17:31:21.770" v="3034" actId="21"/>
          <ac:spMkLst>
            <pc:docMk/>
            <pc:sldMk cId="1201492680" sldId="258"/>
            <ac:spMk id="5" creationId="{C31B3B70-333B-F7DE-1B1E-C73095DC1C14}"/>
          </ac:spMkLst>
        </pc:spChg>
        <pc:spChg chg="add del mod">
          <ac:chgData name="Sitwell,Michael (ECCC)" userId="646ee024-71f5-49ee-ac6b-4bd274a1f8a3" providerId="ADAL" clId="{BD7573B4-991A-422D-A477-D4A6A4C51FE8}" dt="2023-09-18T17:31:21.770" v="3034" actId="21"/>
          <ac:spMkLst>
            <pc:docMk/>
            <pc:sldMk cId="1201492680" sldId="258"/>
            <ac:spMk id="7" creationId="{65F570E5-1908-18D5-C36D-2162E49DBAC3}"/>
          </ac:spMkLst>
        </pc:spChg>
        <pc:spChg chg="add del mod">
          <ac:chgData name="Sitwell,Michael (ECCC)" userId="646ee024-71f5-49ee-ac6b-4bd274a1f8a3" providerId="ADAL" clId="{BD7573B4-991A-422D-A477-D4A6A4C51FE8}" dt="2023-09-18T17:31:21.770" v="3034" actId="21"/>
          <ac:spMkLst>
            <pc:docMk/>
            <pc:sldMk cId="1201492680" sldId="258"/>
            <ac:spMk id="12" creationId="{E43BC269-C59A-0BCD-5730-8734DCBE9C3F}"/>
          </ac:spMkLst>
        </pc:spChg>
        <pc:spChg chg="add del mod">
          <ac:chgData name="Sitwell,Michael (ECCC)" userId="646ee024-71f5-49ee-ac6b-4bd274a1f8a3" providerId="ADAL" clId="{BD7573B4-991A-422D-A477-D4A6A4C51FE8}" dt="2023-09-18T17:31:21.770" v="3034" actId="21"/>
          <ac:spMkLst>
            <pc:docMk/>
            <pc:sldMk cId="1201492680" sldId="258"/>
            <ac:spMk id="13" creationId="{9CCCDD38-D133-75E9-9365-151C42679B14}"/>
          </ac:spMkLst>
        </pc:spChg>
        <pc:spChg chg="add del mod">
          <ac:chgData name="Sitwell,Michael (ECCC)" userId="646ee024-71f5-49ee-ac6b-4bd274a1f8a3" providerId="ADAL" clId="{BD7573B4-991A-422D-A477-D4A6A4C51FE8}" dt="2023-09-18T17:31:21.770" v="3034" actId="21"/>
          <ac:spMkLst>
            <pc:docMk/>
            <pc:sldMk cId="1201492680" sldId="258"/>
            <ac:spMk id="14" creationId="{9A1284CE-6679-9328-7F81-E860C555F980}"/>
          </ac:spMkLst>
        </pc:spChg>
        <pc:spChg chg="add del mod">
          <ac:chgData name="Sitwell,Michael (ECCC)" userId="646ee024-71f5-49ee-ac6b-4bd274a1f8a3" providerId="ADAL" clId="{BD7573B4-991A-422D-A477-D4A6A4C51FE8}" dt="2023-09-18T17:31:21.770" v="3034" actId="21"/>
          <ac:spMkLst>
            <pc:docMk/>
            <pc:sldMk cId="1201492680" sldId="258"/>
            <ac:spMk id="16" creationId="{1A853164-38AF-B3B6-487F-9617E3DBB748}"/>
          </ac:spMkLst>
        </pc:spChg>
        <pc:spChg chg="add del mod">
          <ac:chgData name="Sitwell,Michael (ECCC)" userId="646ee024-71f5-49ee-ac6b-4bd274a1f8a3" providerId="ADAL" clId="{BD7573B4-991A-422D-A477-D4A6A4C51FE8}" dt="2023-09-18T17:31:21.770" v="3034" actId="21"/>
          <ac:spMkLst>
            <pc:docMk/>
            <pc:sldMk cId="1201492680" sldId="258"/>
            <ac:spMk id="17" creationId="{78D7B561-CE99-041B-9EE3-4FC7150AE859}"/>
          </ac:spMkLst>
        </pc:spChg>
        <pc:spChg chg="add del mod">
          <ac:chgData name="Sitwell,Michael (ECCC)" userId="646ee024-71f5-49ee-ac6b-4bd274a1f8a3" providerId="ADAL" clId="{BD7573B4-991A-422D-A477-D4A6A4C51FE8}" dt="2023-09-18T18:16:36.061" v="4456" actId="478"/>
          <ac:spMkLst>
            <pc:docMk/>
            <pc:sldMk cId="1201492680" sldId="258"/>
            <ac:spMk id="18" creationId="{4699BC6A-7681-E38D-C714-280017B220E7}"/>
          </ac:spMkLst>
        </pc:spChg>
        <pc:spChg chg="add del mod">
          <ac:chgData name="Sitwell,Michael (ECCC)" userId="646ee024-71f5-49ee-ac6b-4bd274a1f8a3" providerId="ADAL" clId="{BD7573B4-991A-422D-A477-D4A6A4C51FE8}" dt="2023-09-18T17:31:21.770" v="3034" actId="21"/>
          <ac:spMkLst>
            <pc:docMk/>
            <pc:sldMk cId="1201492680" sldId="258"/>
            <ac:spMk id="21" creationId="{DFCF8A96-8E66-56CA-F4FD-E91A4C32C88E}"/>
          </ac:spMkLst>
        </pc:spChg>
        <pc:spChg chg="add del mod">
          <ac:chgData name="Sitwell,Michael (ECCC)" userId="646ee024-71f5-49ee-ac6b-4bd274a1f8a3" providerId="ADAL" clId="{BD7573B4-991A-422D-A477-D4A6A4C51FE8}" dt="2023-09-18T17:31:21.770" v="3034" actId="21"/>
          <ac:spMkLst>
            <pc:docMk/>
            <pc:sldMk cId="1201492680" sldId="258"/>
            <ac:spMk id="22" creationId="{E0E20F46-C221-1B9B-AB7A-24CE43A3A637}"/>
          </ac:spMkLst>
        </pc:spChg>
        <pc:spChg chg="add del mod">
          <ac:chgData name="Sitwell,Michael (ECCC)" userId="646ee024-71f5-49ee-ac6b-4bd274a1f8a3" providerId="ADAL" clId="{BD7573B4-991A-422D-A477-D4A6A4C51FE8}" dt="2023-09-18T17:31:21.770" v="3034" actId="21"/>
          <ac:spMkLst>
            <pc:docMk/>
            <pc:sldMk cId="1201492680" sldId="258"/>
            <ac:spMk id="23" creationId="{3E031168-6E64-1FF1-8218-1C49E385DC38}"/>
          </ac:spMkLst>
        </pc:spChg>
        <pc:spChg chg="add del mod">
          <ac:chgData name="Sitwell,Michael (ECCC)" userId="646ee024-71f5-49ee-ac6b-4bd274a1f8a3" providerId="ADAL" clId="{BD7573B4-991A-422D-A477-D4A6A4C51FE8}" dt="2023-09-18T17:31:21.770" v="3034" actId="21"/>
          <ac:spMkLst>
            <pc:docMk/>
            <pc:sldMk cId="1201492680" sldId="258"/>
            <ac:spMk id="24" creationId="{C5385419-366B-4B31-30B6-AD4494843975}"/>
          </ac:spMkLst>
        </pc:spChg>
        <pc:spChg chg="add del mod">
          <ac:chgData name="Sitwell,Michael (ECCC)" userId="646ee024-71f5-49ee-ac6b-4bd274a1f8a3" providerId="ADAL" clId="{BD7573B4-991A-422D-A477-D4A6A4C51FE8}" dt="2023-09-18T17:31:21.770" v="3034" actId="21"/>
          <ac:spMkLst>
            <pc:docMk/>
            <pc:sldMk cId="1201492680" sldId="258"/>
            <ac:spMk id="25" creationId="{0F9E939C-D28F-600D-72F3-58C1972D6FAA}"/>
          </ac:spMkLst>
        </pc:spChg>
        <pc:spChg chg="add del mod">
          <ac:chgData name="Sitwell,Michael (ECCC)" userId="646ee024-71f5-49ee-ac6b-4bd274a1f8a3" providerId="ADAL" clId="{BD7573B4-991A-422D-A477-D4A6A4C51FE8}" dt="2023-09-18T18:16:50.469" v="4457" actId="21"/>
          <ac:spMkLst>
            <pc:docMk/>
            <pc:sldMk cId="1201492680" sldId="258"/>
            <ac:spMk id="26" creationId="{D7808588-0A61-F79A-9893-E2D319520C4D}"/>
          </ac:spMkLst>
        </pc:spChg>
        <pc:spChg chg="add del mod">
          <ac:chgData name="Sitwell,Michael (ECCC)" userId="646ee024-71f5-49ee-ac6b-4bd274a1f8a3" providerId="ADAL" clId="{BD7573B4-991A-422D-A477-D4A6A4C51FE8}" dt="2023-09-18T18:16:50.469" v="4457" actId="21"/>
          <ac:spMkLst>
            <pc:docMk/>
            <pc:sldMk cId="1201492680" sldId="258"/>
            <ac:spMk id="29" creationId="{F0FBA18B-F8E1-D9EA-4182-46FD2B8E10DE}"/>
          </ac:spMkLst>
        </pc:spChg>
        <pc:spChg chg="add del mod">
          <ac:chgData name="Sitwell,Michael (ECCC)" userId="646ee024-71f5-49ee-ac6b-4bd274a1f8a3" providerId="ADAL" clId="{BD7573B4-991A-422D-A477-D4A6A4C51FE8}" dt="2023-09-18T18:16:50.469" v="4457" actId="21"/>
          <ac:spMkLst>
            <pc:docMk/>
            <pc:sldMk cId="1201492680" sldId="258"/>
            <ac:spMk id="30" creationId="{D2F696F1-6B4A-C33A-7265-22997F6C1FF9}"/>
          </ac:spMkLst>
        </pc:spChg>
        <pc:spChg chg="add del mod">
          <ac:chgData name="Sitwell,Michael (ECCC)" userId="646ee024-71f5-49ee-ac6b-4bd274a1f8a3" providerId="ADAL" clId="{BD7573B4-991A-422D-A477-D4A6A4C51FE8}" dt="2023-09-18T18:16:50.469" v="4457" actId="21"/>
          <ac:spMkLst>
            <pc:docMk/>
            <pc:sldMk cId="1201492680" sldId="258"/>
            <ac:spMk id="31" creationId="{92CC7F44-247A-5D29-05FA-BBEE7FF92159}"/>
          </ac:spMkLst>
        </pc:spChg>
        <pc:spChg chg="add del mod">
          <ac:chgData name="Sitwell,Michael (ECCC)" userId="646ee024-71f5-49ee-ac6b-4bd274a1f8a3" providerId="ADAL" clId="{BD7573B4-991A-422D-A477-D4A6A4C51FE8}" dt="2023-09-18T18:16:50.469" v="4457" actId="21"/>
          <ac:spMkLst>
            <pc:docMk/>
            <pc:sldMk cId="1201492680" sldId="258"/>
            <ac:spMk id="32" creationId="{D4669A9D-E747-89AA-B637-3EB7A8E4DFB6}"/>
          </ac:spMkLst>
        </pc:spChg>
        <pc:spChg chg="add del mod">
          <ac:chgData name="Sitwell,Michael (ECCC)" userId="646ee024-71f5-49ee-ac6b-4bd274a1f8a3" providerId="ADAL" clId="{BD7573B4-991A-422D-A477-D4A6A4C51FE8}" dt="2023-09-18T18:16:50.469" v="4457" actId="21"/>
          <ac:spMkLst>
            <pc:docMk/>
            <pc:sldMk cId="1201492680" sldId="258"/>
            <ac:spMk id="34" creationId="{A758000E-E5A8-B291-C181-B427B224145A}"/>
          </ac:spMkLst>
        </pc:spChg>
        <pc:spChg chg="add del mod">
          <ac:chgData name="Sitwell,Michael (ECCC)" userId="646ee024-71f5-49ee-ac6b-4bd274a1f8a3" providerId="ADAL" clId="{BD7573B4-991A-422D-A477-D4A6A4C51FE8}" dt="2023-09-18T18:16:50.469" v="4457" actId="21"/>
          <ac:spMkLst>
            <pc:docMk/>
            <pc:sldMk cId="1201492680" sldId="258"/>
            <ac:spMk id="36" creationId="{B681E061-BA11-49BE-2666-1112B3FA3F0E}"/>
          </ac:spMkLst>
        </pc:spChg>
        <pc:spChg chg="add del mod">
          <ac:chgData name="Sitwell,Michael (ECCC)" userId="646ee024-71f5-49ee-ac6b-4bd274a1f8a3" providerId="ADAL" clId="{BD7573B4-991A-422D-A477-D4A6A4C51FE8}" dt="2023-09-18T18:16:50.469" v="4457" actId="21"/>
          <ac:spMkLst>
            <pc:docMk/>
            <pc:sldMk cId="1201492680" sldId="258"/>
            <ac:spMk id="37" creationId="{FB3B5EC9-A2CD-9E63-1F15-E9D2DF362BC3}"/>
          </ac:spMkLst>
        </pc:spChg>
        <pc:spChg chg="add del mod">
          <ac:chgData name="Sitwell,Michael (ECCC)" userId="646ee024-71f5-49ee-ac6b-4bd274a1f8a3" providerId="ADAL" clId="{BD7573B4-991A-422D-A477-D4A6A4C51FE8}" dt="2023-09-18T18:16:50.469" v="4457" actId="21"/>
          <ac:spMkLst>
            <pc:docMk/>
            <pc:sldMk cId="1201492680" sldId="258"/>
            <ac:spMk id="38" creationId="{54381C50-FBE3-2B59-9B73-BD16B5B5E432}"/>
          </ac:spMkLst>
        </pc:spChg>
        <pc:spChg chg="add del mod">
          <ac:chgData name="Sitwell,Michael (ECCC)" userId="646ee024-71f5-49ee-ac6b-4bd274a1f8a3" providerId="ADAL" clId="{BD7573B4-991A-422D-A477-D4A6A4C51FE8}" dt="2023-09-18T18:16:50.469" v="4457" actId="21"/>
          <ac:spMkLst>
            <pc:docMk/>
            <pc:sldMk cId="1201492680" sldId="258"/>
            <ac:spMk id="39" creationId="{E34E112A-9FA6-2EC3-19FD-25481969C9CE}"/>
          </ac:spMkLst>
        </pc:spChg>
        <pc:spChg chg="add del mod">
          <ac:chgData name="Sitwell,Michael (ECCC)" userId="646ee024-71f5-49ee-ac6b-4bd274a1f8a3" providerId="ADAL" clId="{BD7573B4-991A-422D-A477-D4A6A4C51FE8}" dt="2023-09-18T18:16:50.469" v="4457" actId="21"/>
          <ac:spMkLst>
            <pc:docMk/>
            <pc:sldMk cId="1201492680" sldId="258"/>
            <ac:spMk id="41" creationId="{16D681D9-CF5F-8DD7-EAAD-058DFBC39B98}"/>
          </ac:spMkLst>
        </pc:spChg>
        <pc:spChg chg="add del mod">
          <ac:chgData name="Sitwell,Michael (ECCC)" userId="646ee024-71f5-49ee-ac6b-4bd274a1f8a3" providerId="ADAL" clId="{BD7573B4-991A-422D-A477-D4A6A4C51FE8}" dt="2023-09-18T18:16:50.469" v="4457" actId="21"/>
          <ac:spMkLst>
            <pc:docMk/>
            <pc:sldMk cId="1201492680" sldId="258"/>
            <ac:spMk id="42" creationId="{C693BB50-B460-6677-D19C-0B1099CD5952}"/>
          </ac:spMkLst>
        </pc:spChg>
        <pc:spChg chg="add del mod">
          <ac:chgData name="Sitwell,Michael (ECCC)" userId="646ee024-71f5-49ee-ac6b-4bd274a1f8a3" providerId="ADAL" clId="{BD7573B4-991A-422D-A477-D4A6A4C51FE8}" dt="2023-09-18T18:16:50.469" v="4457" actId="21"/>
          <ac:spMkLst>
            <pc:docMk/>
            <pc:sldMk cId="1201492680" sldId="258"/>
            <ac:spMk id="43" creationId="{D2FCC9F4-5A10-B1AC-0108-0A6F9F64CA35}"/>
          </ac:spMkLst>
        </pc:spChg>
        <pc:spChg chg="add del mod">
          <ac:chgData name="Sitwell,Michael (ECCC)" userId="646ee024-71f5-49ee-ac6b-4bd274a1f8a3" providerId="ADAL" clId="{BD7573B4-991A-422D-A477-D4A6A4C51FE8}" dt="2023-09-18T18:16:50.469" v="4457" actId="21"/>
          <ac:spMkLst>
            <pc:docMk/>
            <pc:sldMk cId="1201492680" sldId="258"/>
            <ac:spMk id="44" creationId="{ED0AFB1D-93D9-B1D3-FBA0-523CE0C09F15}"/>
          </ac:spMkLst>
        </pc:spChg>
        <pc:spChg chg="add del mod">
          <ac:chgData name="Sitwell,Michael (ECCC)" userId="646ee024-71f5-49ee-ac6b-4bd274a1f8a3" providerId="ADAL" clId="{BD7573B4-991A-422D-A477-D4A6A4C51FE8}" dt="2023-09-18T18:16:50.469" v="4457" actId="21"/>
          <ac:spMkLst>
            <pc:docMk/>
            <pc:sldMk cId="1201492680" sldId="258"/>
            <ac:spMk id="45" creationId="{0A1B79AC-C5C2-8857-44BB-0182238E748C}"/>
          </ac:spMkLst>
        </pc:spChg>
        <pc:spChg chg="add mod">
          <ac:chgData name="Sitwell,Michael (ECCC)" userId="646ee024-71f5-49ee-ac6b-4bd274a1f8a3" providerId="ADAL" clId="{BD7573B4-991A-422D-A477-D4A6A4C51FE8}" dt="2023-09-18T17:00:48.818" v="2511" actId="27636"/>
          <ac:spMkLst>
            <pc:docMk/>
            <pc:sldMk cId="1201492680" sldId="258"/>
            <ac:spMk id="46" creationId="{5A85A911-AC62-4F1F-9774-57581DB44FD7}"/>
          </ac:spMkLst>
        </pc:spChg>
        <pc:spChg chg="add del mod">
          <ac:chgData name="Sitwell,Michael (ECCC)" userId="646ee024-71f5-49ee-ac6b-4bd274a1f8a3" providerId="ADAL" clId="{BD7573B4-991A-422D-A477-D4A6A4C51FE8}" dt="2023-09-18T17:00:46.078" v="2509" actId="478"/>
          <ac:spMkLst>
            <pc:docMk/>
            <pc:sldMk cId="1201492680" sldId="258"/>
            <ac:spMk id="47" creationId="{7DDBF0C5-26B1-2238-108A-83E45A648F7B}"/>
          </ac:spMkLst>
        </pc:spChg>
        <pc:spChg chg="add del mod">
          <ac:chgData name="Sitwell,Michael (ECCC)" userId="646ee024-71f5-49ee-ac6b-4bd274a1f8a3" providerId="ADAL" clId="{BD7573B4-991A-422D-A477-D4A6A4C51FE8}" dt="2023-09-18T17:25:41.230" v="2748" actId="478"/>
          <ac:spMkLst>
            <pc:docMk/>
            <pc:sldMk cId="1201492680" sldId="258"/>
            <ac:spMk id="48" creationId="{AB9A68AE-928A-730F-546A-E7BAA5961EF7}"/>
          </ac:spMkLst>
        </pc:spChg>
        <pc:spChg chg="add del mod">
          <ac:chgData name="Sitwell,Michael (ECCC)" userId="646ee024-71f5-49ee-ac6b-4bd274a1f8a3" providerId="ADAL" clId="{BD7573B4-991A-422D-A477-D4A6A4C51FE8}" dt="2023-09-18T17:25:38.935" v="2747" actId="478"/>
          <ac:spMkLst>
            <pc:docMk/>
            <pc:sldMk cId="1201492680" sldId="258"/>
            <ac:spMk id="49" creationId="{AB5F10EF-4EA3-6618-F7A2-483D778860B4}"/>
          </ac:spMkLst>
        </pc:spChg>
        <pc:spChg chg="add del mod">
          <ac:chgData name="Sitwell,Michael (ECCC)" userId="646ee024-71f5-49ee-ac6b-4bd274a1f8a3" providerId="ADAL" clId="{BD7573B4-991A-422D-A477-D4A6A4C51FE8}" dt="2023-09-18T17:25:38.935" v="2747" actId="478"/>
          <ac:spMkLst>
            <pc:docMk/>
            <pc:sldMk cId="1201492680" sldId="258"/>
            <ac:spMk id="50" creationId="{F0A0FD5A-7F95-90B2-8CFB-85077F507BFA}"/>
          </ac:spMkLst>
        </pc:spChg>
        <pc:spChg chg="add del mod">
          <ac:chgData name="Sitwell,Michael (ECCC)" userId="646ee024-71f5-49ee-ac6b-4bd274a1f8a3" providerId="ADAL" clId="{BD7573B4-991A-422D-A477-D4A6A4C51FE8}" dt="2023-09-18T17:25:38.935" v="2747" actId="478"/>
          <ac:spMkLst>
            <pc:docMk/>
            <pc:sldMk cId="1201492680" sldId="258"/>
            <ac:spMk id="51" creationId="{5CE024B9-DC57-299E-5E6C-FEB566D4E307}"/>
          </ac:spMkLst>
        </pc:spChg>
        <pc:spChg chg="add del mod">
          <ac:chgData name="Sitwell,Michael (ECCC)" userId="646ee024-71f5-49ee-ac6b-4bd274a1f8a3" providerId="ADAL" clId="{BD7573B4-991A-422D-A477-D4A6A4C51FE8}" dt="2023-09-18T17:25:38.935" v="2747" actId="478"/>
          <ac:spMkLst>
            <pc:docMk/>
            <pc:sldMk cId="1201492680" sldId="258"/>
            <ac:spMk id="52" creationId="{5757565E-1918-7BAE-0A88-3A158D450793}"/>
          </ac:spMkLst>
        </pc:spChg>
        <pc:spChg chg="add del mod">
          <ac:chgData name="Sitwell,Michael (ECCC)" userId="646ee024-71f5-49ee-ac6b-4bd274a1f8a3" providerId="ADAL" clId="{BD7573B4-991A-422D-A477-D4A6A4C51FE8}" dt="2023-09-18T17:25:38.935" v="2747" actId="478"/>
          <ac:spMkLst>
            <pc:docMk/>
            <pc:sldMk cId="1201492680" sldId="258"/>
            <ac:spMk id="53" creationId="{E96ACB51-BA84-D872-7A43-AE101348B0AF}"/>
          </ac:spMkLst>
        </pc:spChg>
        <pc:spChg chg="add del mod">
          <ac:chgData name="Sitwell,Michael (ECCC)" userId="646ee024-71f5-49ee-ac6b-4bd274a1f8a3" providerId="ADAL" clId="{BD7573B4-991A-422D-A477-D4A6A4C51FE8}" dt="2023-09-18T17:25:43.950" v="2749" actId="478"/>
          <ac:spMkLst>
            <pc:docMk/>
            <pc:sldMk cId="1201492680" sldId="258"/>
            <ac:spMk id="54" creationId="{893F77E4-3CCD-7082-9F51-1BEA20D08FDB}"/>
          </ac:spMkLst>
        </pc:spChg>
        <pc:spChg chg="add del mod">
          <ac:chgData name="Sitwell,Michael (ECCC)" userId="646ee024-71f5-49ee-ac6b-4bd274a1f8a3" providerId="ADAL" clId="{BD7573B4-991A-422D-A477-D4A6A4C51FE8}" dt="2023-09-18T17:48:23.200" v="3444" actId="21"/>
          <ac:spMkLst>
            <pc:docMk/>
            <pc:sldMk cId="1201492680" sldId="258"/>
            <ac:spMk id="55" creationId="{91B6F071-A209-BA63-B98F-F62A84446D58}"/>
          </ac:spMkLst>
        </pc:spChg>
        <pc:spChg chg="add del mod">
          <ac:chgData name="Sitwell,Michael (ECCC)" userId="646ee024-71f5-49ee-ac6b-4bd274a1f8a3" providerId="ADAL" clId="{BD7573B4-991A-422D-A477-D4A6A4C51FE8}" dt="2023-09-18T17:48:06.417" v="3443" actId="478"/>
          <ac:spMkLst>
            <pc:docMk/>
            <pc:sldMk cId="1201492680" sldId="258"/>
            <ac:spMk id="57" creationId="{0B175959-C6F0-FD53-22FA-ECBAFD8DA1CD}"/>
          </ac:spMkLst>
        </pc:spChg>
        <pc:graphicFrameChg chg="add del mod">
          <ac:chgData name="Sitwell,Michael (ECCC)" userId="646ee024-71f5-49ee-ac6b-4bd274a1f8a3" providerId="ADAL" clId="{BD7573B4-991A-422D-A477-D4A6A4C51FE8}" dt="2023-09-18T18:16:50.469" v="4457" actId="21"/>
          <ac:graphicFrameMkLst>
            <pc:docMk/>
            <pc:sldMk cId="1201492680" sldId="258"/>
            <ac:graphicFrameMk id="35" creationId="{2BBEA519-170D-E7AA-8623-8CC95679BAE9}"/>
          </ac:graphicFrameMkLst>
        </pc:graphicFrameChg>
        <pc:graphicFrameChg chg="add del mod">
          <ac:chgData name="Sitwell,Michael (ECCC)" userId="646ee024-71f5-49ee-ac6b-4bd274a1f8a3" providerId="ADAL" clId="{BD7573B4-991A-422D-A477-D4A6A4C51FE8}" dt="2023-09-18T18:16:50.469" v="4457" actId="21"/>
          <ac:graphicFrameMkLst>
            <pc:docMk/>
            <pc:sldMk cId="1201492680" sldId="258"/>
            <ac:graphicFrameMk id="40" creationId="{44E60D8F-DE00-984D-3CF4-AE6CD4041200}"/>
          </ac:graphicFrameMkLst>
        </pc:graphicFrameChg>
        <pc:picChg chg="add del mod">
          <ac:chgData name="Sitwell,Michael (ECCC)" userId="646ee024-71f5-49ee-ac6b-4bd274a1f8a3" providerId="ADAL" clId="{BD7573B4-991A-422D-A477-D4A6A4C51FE8}" dt="2023-09-18T17:31:21.770" v="3034" actId="21"/>
          <ac:picMkLst>
            <pc:docMk/>
            <pc:sldMk cId="1201492680" sldId="258"/>
            <ac:picMk id="6" creationId="{E4B85B12-D1CE-1E4D-12FF-9CB3A18B547E}"/>
          </ac:picMkLst>
        </pc:picChg>
        <pc:picChg chg="add del mod">
          <ac:chgData name="Sitwell,Michael (ECCC)" userId="646ee024-71f5-49ee-ac6b-4bd274a1f8a3" providerId="ADAL" clId="{BD7573B4-991A-422D-A477-D4A6A4C51FE8}" dt="2023-09-18T17:31:21.770" v="3034" actId="21"/>
          <ac:picMkLst>
            <pc:docMk/>
            <pc:sldMk cId="1201492680" sldId="258"/>
            <ac:picMk id="8" creationId="{E3820661-73FF-9D21-F5A5-103D33DC523C}"/>
          </ac:picMkLst>
        </pc:picChg>
        <pc:picChg chg="add del mod">
          <ac:chgData name="Sitwell,Michael (ECCC)" userId="646ee024-71f5-49ee-ac6b-4bd274a1f8a3" providerId="ADAL" clId="{BD7573B4-991A-422D-A477-D4A6A4C51FE8}" dt="2023-09-18T17:31:21.770" v="3034" actId="21"/>
          <ac:picMkLst>
            <pc:docMk/>
            <pc:sldMk cId="1201492680" sldId="258"/>
            <ac:picMk id="9" creationId="{F1EC6636-BF95-7773-576B-5F6F00E78471}"/>
          </ac:picMkLst>
        </pc:picChg>
        <pc:picChg chg="add del mod">
          <ac:chgData name="Sitwell,Michael (ECCC)" userId="646ee024-71f5-49ee-ac6b-4bd274a1f8a3" providerId="ADAL" clId="{BD7573B4-991A-422D-A477-D4A6A4C51FE8}" dt="2023-09-18T17:31:21.770" v="3034" actId="21"/>
          <ac:picMkLst>
            <pc:docMk/>
            <pc:sldMk cId="1201492680" sldId="258"/>
            <ac:picMk id="10" creationId="{B3A36D3D-98DD-13F5-5552-086A0733A9B3}"/>
          </ac:picMkLst>
        </pc:picChg>
        <pc:picChg chg="add del mod">
          <ac:chgData name="Sitwell,Michael (ECCC)" userId="646ee024-71f5-49ee-ac6b-4bd274a1f8a3" providerId="ADAL" clId="{BD7573B4-991A-422D-A477-D4A6A4C51FE8}" dt="2023-09-18T17:31:21.770" v="3034" actId="21"/>
          <ac:picMkLst>
            <pc:docMk/>
            <pc:sldMk cId="1201492680" sldId="258"/>
            <ac:picMk id="11" creationId="{CCCB6490-B6DC-369B-4C03-B0D02705F025}"/>
          </ac:picMkLst>
        </pc:picChg>
        <pc:picChg chg="add del mod">
          <ac:chgData name="Sitwell,Michael (ECCC)" userId="646ee024-71f5-49ee-ac6b-4bd274a1f8a3" providerId="ADAL" clId="{BD7573B4-991A-422D-A477-D4A6A4C51FE8}" dt="2023-09-18T17:31:21.770" v="3034" actId="21"/>
          <ac:picMkLst>
            <pc:docMk/>
            <pc:sldMk cId="1201492680" sldId="258"/>
            <ac:picMk id="15" creationId="{15C15A6F-57C7-C933-2529-89BB467D9E56}"/>
          </ac:picMkLst>
        </pc:picChg>
        <pc:picChg chg="add del mod">
          <ac:chgData name="Sitwell,Michael (ECCC)" userId="646ee024-71f5-49ee-ac6b-4bd274a1f8a3" providerId="ADAL" clId="{BD7573B4-991A-422D-A477-D4A6A4C51FE8}" dt="2023-09-18T17:31:21.770" v="3034" actId="21"/>
          <ac:picMkLst>
            <pc:docMk/>
            <pc:sldMk cId="1201492680" sldId="258"/>
            <ac:picMk id="19" creationId="{FBE43691-2C85-A70A-F682-90845696DB15}"/>
          </ac:picMkLst>
        </pc:picChg>
        <pc:picChg chg="add del mod">
          <ac:chgData name="Sitwell,Michael (ECCC)" userId="646ee024-71f5-49ee-ac6b-4bd274a1f8a3" providerId="ADAL" clId="{BD7573B4-991A-422D-A477-D4A6A4C51FE8}" dt="2023-09-18T17:31:21.770" v="3034" actId="21"/>
          <ac:picMkLst>
            <pc:docMk/>
            <pc:sldMk cId="1201492680" sldId="258"/>
            <ac:picMk id="20" creationId="{2536DC0A-F402-CA94-D3B2-9B35A50A2393}"/>
          </ac:picMkLst>
        </pc:picChg>
        <pc:picChg chg="add del mod">
          <ac:chgData name="Sitwell,Michael (ECCC)" userId="646ee024-71f5-49ee-ac6b-4bd274a1f8a3" providerId="ADAL" clId="{BD7573B4-991A-422D-A477-D4A6A4C51FE8}" dt="2023-09-18T18:16:50.469" v="4457" actId="21"/>
          <ac:picMkLst>
            <pc:docMk/>
            <pc:sldMk cId="1201492680" sldId="258"/>
            <ac:picMk id="27" creationId="{137F6DD6-6DCB-4D36-BE36-3882E1764294}"/>
          </ac:picMkLst>
        </pc:picChg>
        <pc:picChg chg="add del mod">
          <ac:chgData name="Sitwell,Michael (ECCC)" userId="646ee024-71f5-49ee-ac6b-4bd274a1f8a3" providerId="ADAL" clId="{BD7573B4-991A-422D-A477-D4A6A4C51FE8}" dt="2023-09-18T18:16:50.469" v="4457" actId="21"/>
          <ac:picMkLst>
            <pc:docMk/>
            <pc:sldMk cId="1201492680" sldId="258"/>
            <ac:picMk id="28" creationId="{23D24784-8B90-0FCA-9C37-E0266234487A}"/>
          </ac:picMkLst>
        </pc:picChg>
        <pc:picChg chg="add del mod">
          <ac:chgData name="Sitwell,Michael (ECCC)" userId="646ee024-71f5-49ee-ac6b-4bd274a1f8a3" providerId="ADAL" clId="{BD7573B4-991A-422D-A477-D4A6A4C51FE8}" dt="2023-09-18T18:16:50.469" v="4457" actId="21"/>
          <ac:picMkLst>
            <pc:docMk/>
            <pc:sldMk cId="1201492680" sldId="258"/>
            <ac:picMk id="33" creationId="{BF43EEF2-C197-8D53-E0E2-29318A456A99}"/>
          </ac:picMkLst>
        </pc:picChg>
      </pc:sldChg>
      <pc:sldChg chg="addSp modSp new del mod">
        <pc:chgData name="Sitwell,Michael (ECCC)" userId="646ee024-71f5-49ee-ac6b-4bd274a1f8a3" providerId="ADAL" clId="{BD7573B4-991A-422D-A477-D4A6A4C51FE8}" dt="2023-09-18T19:24:12.815" v="5888" actId="47"/>
        <pc:sldMkLst>
          <pc:docMk/>
          <pc:sldMk cId="1457680167" sldId="258"/>
        </pc:sldMkLst>
        <pc:spChg chg="add mod">
          <ac:chgData name="Sitwell,Michael (ECCC)" userId="646ee024-71f5-49ee-ac6b-4bd274a1f8a3" providerId="ADAL" clId="{BD7573B4-991A-422D-A477-D4A6A4C51FE8}" dt="2023-09-18T18:46:43.203" v="5609"/>
          <ac:spMkLst>
            <pc:docMk/>
            <pc:sldMk cId="1457680167" sldId="258"/>
            <ac:spMk id="4" creationId="{CD04C80B-2A2F-3E8F-0A64-7F0119B57450}"/>
          </ac:spMkLst>
        </pc:spChg>
        <pc:spChg chg="add mod">
          <ac:chgData name="Sitwell,Michael (ECCC)" userId="646ee024-71f5-49ee-ac6b-4bd274a1f8a3" providerId="ADAL" clId="{BD7573B4-991A-422D-A477-D4A6A4C51FE8}" dt="2023-09-18T18:46:43.203" v="5609"/>
          <ac:spMkLst>
            <pc:docMk/>
            <pc:sldMk cId="1457680167" sldId="258"/>
            <ac:spMk id="5" creationId="{699FA7F8-AEF4-29EB-EFE0-884B8CA7151B}"/>
          </ac:spMkLst>
        </pc:spChg>
        <pc:spChg chg="add mod">
          <ac:chgData name="Sitwell,Michael (ECCC)" userId="646ee024-71f5-49ee-ac6b-4bd274a1f8a3" providerId="ADAL" clId="{BD7573B4-991A-422D-A477-D4A6A4C51FE8}" dt="2023-09-18T18:46:43.203" v="5609"/>
          <ac:spMkLst>
            <pc:docMk/>
            <pc:sldMk cId="1457680167" sldId="258"/>
            <ac:spMk id="6" creationId="{4D6684A4-DAB6-C6E3-A46D-7CA62467BE12}"/>
          </ac:spMkLst>
        </pc:spChg>
        <pc:spChg chg="add mod">
          <ac:chgData name="Sitwell,Michael (ECCC)" userId="646ee024-71f5-49ee-ac6b-4bd274a1f8a3" providerId="ADAL" clId="{BD7573B4-991A-422D-A477-D4A6A4C51FE8}" dt="2023-09-18T18:46:43.203" v="5609"/>
          <ac:spMkLst>
            <pc:docMk/>
            <pc:sldMk cId="1457680167" sldId="258"/>
            <ac:spMk id="7" creationId="{B2757B81-626F-E2D6-2771-8DDCC09C55D2}"/>
          </ac:spMkLst>
        </pc:spChg>
        <pc:graphicFrameChg chg="add mod">
          <ac:chgData name="Sitwell,Michael (ECCC)" userId="646ee024-71f5-49ee-ac6b-4bd274a1f8a3" providerId="ADAL" clId="{BD7573B4-991A-422D-A477-D4A6A4C51FE8}" dt="2023-09-18T18:46:43.203" v="5609"/>
          <ac:graphicFrameMkLst>
            <pc:docMk/>
            <pc:sldMk cId="1457680167" sldId="258"/>
            <ac:graphicFrameMk id="3" creationId="{E96F7109-2DC8-EC3C-E3CE-FE149763A9B7}"/>
          </ac:graphicFrameMkLst>
        </pc:graphicFrameChg>
      </pc:sldChg>
      <pc:sldChg chg="addSp delSp modSp new del mod">
        <pc:chgData name="Sitwell,Michael (ECCC)" userId="646ee024-71f5-49ee-ac6b-4bd274a1f8a3" providerId="ADAL" clId="{BD7573B4-991A-422D-A477-D4A6A4C51FE8}" dt="2023-09-18T17:26:12.760" v="2760" actId="47"/>
        <pc:sldMkLst>
          <pc:docMk/>
          <pc:sldMk cId="2431745124" sldId="259"/>
        </pc:sldMkLst>
        <pc:spChg chg="del">
          <ac:chgData name="Sitwell,Michael (ECCC)" userId="646ee024-71f5-49ee-ac6b-4bd274a1f8a3" providerId="ADAL" clId="{BD7573B4-991A-422D-A477-D4A6A4C51FE8}" dt="2023-09-18T15:33:49.598" v="144" actId="478"/>
          <ac:spMkLst>
            <pc:docMk/>
            <pc:sldMk cId="2431745124" sldId="259"/>
            <ac:spMk id="2" creationId="{A82F30E5-C91C-443E-BB99-D96BE917A792}"/>
          </ac:spMkLst>
        </pc:spChg>
        <pc:spChg chg="add del mod">
          <ac:chgData name="Sitwell,Michael (ECCC)" userId="646ee024-71f5-49ee-ac6b-4bd274a1f8a3" providerId="ADAL" clId="{BD7573B4-991A-422D-A477-D4A6A4C51FE8}" dt="2023-09-18T15:36:28.069" v="157" actId="478"/>
          <ac:spMkLst>
            <pc:docMk/>
            <pc:sldMk cId="2431745124" sldId="259"/>
            <ac:spMk id="3" creationId="{33C1F043-5B3D-1D7C-E21E-519E8403E401}"/>
          </ac:spMkLst>
        </pc:spChg>
        <pc:spChg chg="add del mod">
          <ac:chgData name="Sitwell,Michael (ECCC)" userId="646ee024-71f5-49ee-ac6b-4bd274a1f8a3" providerId="ADAL" clId="{BD7573B4-991A-422D-A477-D4A6A4C51FE8}" dt="2023-09-18T15:36:28.069" v="157" actId="478"/>
          <ac:spMkLst>
            <pc:docMk/>
            <pc:sldMk cId="2431745124" sldId="259"/>
            <ac:spMk id="5" creationId="{A3D60237-B9C8-79A8-C947-BFA124D69BBC}"/>
          </ac:spMkLst>
        </pc:spChg>
        <pc:spChg chg="add del mod">
          <ac:chgData name="Sitwell,Michael (ECCC)" userId="646ee024-71f5-49ee-ac6b-4bd274a1f8a3" providerId="ADAL" clId="{BD7573B4-991A-422D-A477-D4A6A4C51FE8}" dt="2023-09-18T15:36:28.069" v="157" actId="478"/>
          <ac:spMkLst>
            <pc:docMk/>
            <pc:sldMk cId="2431745124" sldId="259"/>
            <ac:spMk id="6" creationId="{D5B1EAF7-DDBA-AF77-282C-B89B86211EF4}"/>
          </ac:spMkLst>
        </pc:spChg>
        <pc:spChg chg="add del mod">
          <ac:chgData name="Sitwell,Michael (ECCC)" userId="646ee024-71f5-49ee-ac6b-4bd274a1f8a3" providerId="ADAL" clId="{BD7573B4-991A-422D-A477-D4A6A4C51FE8}" dt="2023-09-18T15:36:28.069" v="157" actId="478"/>
          <ac:spMkLst>
            <pc:docMk/>
            <pc:sldMk cId="2431745124" sldId="259"/>
            <ac:spMk id="8" creationId="{67C5D837-17C5-D5C2-7860-2E6746B8C460}"/>
          </ac:spMkLst>
        </pc:spChg>
        <pc:spChg chg="add del mod">
          <ac:chgData name="Sitwell,Michael (ECCC)" userId="646ee024-71f5-49ee-ac6b-4bd274a1f8a3" providerId="ADAL" clId="{BD7573B4-991A-422D-A477-D4A6A4C51FE8}" dt="2023-09-18T15:36:28.069" v="157" actId="478"/>
          <ac:spMkLst>
            <pc:docMk/>
            <pc:sldMk cId="2431745124" sldId="259"/>
            <ac:spMk id="9" creationId="{EBA9FE30-ABCF-CEDC-B35C-4C34E8C64166}"/>
          </ac:spMkLst>
        </pc:spChg>
        <pc:spChg chg="add del mod">
          <ac:chgData name="Sitwell,Michael (ECCC)" userId="646ee024-71f5-49ee-ac6b-4bd274a1f8a3" providerId="ADAL" clId="{BD7573B4-991A-422D-A477-D4A6A4C51FE8}" dt="2023-09-18T15:36:28.069" v="157" actId="478"/>
          <ac:spMkLst>
            <pc:docMk/>
            <pc:sldMk cId="2431745124" sldId="259"/>
            <ac:spMk id="11" creationId="{1FABF316-1B7F-5D2F-B0EA-8C4D62D21FC9}"/>
          </ac:spMkLst>
        </pc:spChg>
        <pc:spChg chg="add del mod">
          <ac:chgData name="Sitwell,Michael (ECCC)" userId="646ee024-71f5-49ee-ac6b-4bd274a1f8a3" providerId="ADAL" clId="{BD7573B4-991A-422D-A477-D4A6A4C51FE8}" dt="2023-09-18T15:36:28.069" v="157" actId="478"/>
          <ac:spMkLst>
            <pc:docMk/>
            <pc:sldMk cId="2431745124" sldId="259"/>
            <ac:spMk id="12" creationId="{86C305E3-E368-FD3E-52B9-642C37D5D2C2}"/>
          </ac:spMkLst>
        </pc:spChg>
        <pc:spChg chg="add del mod">
          <ac:chgData name="Sitwell,Michael (ECCC)" userId="646ee024-71f5-49ee-ac6b-4bd274a1f8a3" providerId="ADAL" clId="{BD7573B4-991A-422D-A477-D4A6A4C51FE8}" dt="2023-09-18T15:36:28.069" v="157" actId="478"/>
          <ac:spMkLst>
            <pc:docMk/>
            <pc:sldMk cId="2431745124" sldId="259"/>
            <ac:spMk id="13" creationId="{769F2CBF-E62F-3BDC-7E4F-07291E585F9D}"/>
          </ac:spMkLst>
        </pc:spChg>
        <pc:spChg chg="add del mod">
          <ac:chgData name="Sitwell,Michael (ECCC)" userId="646ee024-71f5-49ee-ac6b-4bd274a1f8a3" providerId="ADAL" clId="{BD7573B4-991A-422D-A477-D4A6A4C51FE8}" dt="2023-09-18T15:36:28.069" v="157" actId="478"/>
          <ac:spMkLst>
            <pc:docMk/>
            <pc:sldMk cId="2431745124" sldId="259"/>
            <ac:spMk id="15" creationId="{5F7697F8-F502-2557-9E15-3136A929DDD5}"/>
          </ac:spMkLst>
        </pc:spChg>
        <pc:spChg chg="add del mod">
          <ac:chgData name="Sitwell,Michael (ECCC)" userId="646ee024-71f5-49ee-ac6b-4bd274a1f8a3" providerId="ADAL" clId="{BD7573B4-991A-422D-A477-D4A6A4C51FE8}" dt="2023-09-18T15:36:28.069" v="157" actId="478"/>
          <ac:spMkLst>
            <pc:docMk/>
            <pc:sldMk cId="2431745124" sldId="259"/>
            <ac:spMk id="16" creationId="{0D36266E-3A17-CE8D-69B9-F827CDBFECEC}"/>
          </ac:spMkLst>
        </pc:spChg>
        <pc:spChg chg="add del mod">
          <ac:chgData name="Sitwell,Michael (ECCC)" userId="646ee024-71f5-49ee-ac6b-4bd274a1f8a3" providerId="ADAL" clId="{BD7573B4-991A-422D-A477-D4A6A4C51FE8}" dt="2023-09-18T15:36:28.069" v="157" actId="478"/>
          <ac:spMkLst>
            <pc:docMk/>
            <pc:sldMk cId="2431745124" sldId="259"/>
            <ac:spMk id="19" creationId="{34B76A78-057A-194B-3838-02426677A31A}"/>
          </ac:spMkLst>
        </pc:spChg>
        <pc:spChg chg="add del mod">
          <ac:chgData name="Sitwell,Michael (ECCC)" userId="646ee024-71f5-49ee-ac6b-4bd274a1f8a3" providerId="ADAL" clId="{BD7573B4-991A-422D-A477-D4A6A4C51FE8}" dt="2023-09-18T15:36:28.069" v="157" actId="478"/>
          <ac:spMkLst>
            <pc:docMk/>
            <pc:sldMk cId="2431745124" sldId="259"/>
            <ac:spMk id="20" creationId="{A8B03F37-4DDE-7E30-4994-92B38548B258}"/>
          </ac:spMkLst>
        </pc:spChg>
        <pc:spChg chg="add del mod">
          <ac:chgData name="Sitwell,Michael (ECCC)" userId="646ee024-71f5-49ee-ac6b-4bd274a1f8a3" providerId="ADAL" clId="{BD7573B4-991A-422D-A477-D4A6A4C51FE8}" dt="2023-09-18T17:26:04.988" v="2756" actId="478"/>
          <ac:spMkLst>
            <pc:docMk/>
            <pc:sldMk cId="2431745124" sldId="259"/>
            <ac:spMk id="22" creationId="{EB6AA71F-18F3-B657-6734-34FCF470EB57}"/>
          </ac:spMkLst>
        </pc:spChg>
        <pc:spChg chg="add del mod">
          <ac:chgData name="Sitwell,Michael (ECCC)" userId="646ee024-71f5-49ee-ac6b-4bd274a1f8a3" providerId="ADAL" clId="{BD7573B4-991A-422D-A477-D4A6A4C51FE8}" dt="2023-09-18T17:26:04.988" v="2756" actId="478"/>
          <ac:spMkLst>
            <pc:docMk/>
            <pc:sldMk cId="2431745124" sldId="259"/>
            <ac:spMk id="23" creationId="{177B31A7-6B4D-6DBA-F8B7-F10EA0830C9D}"/>
          </ac:spMkLst>
        </pc:spChg>
        <pc:spChg chg="add del mod">
          <ac:chgData name="Sitwell,Michael (ECCC)" userId="646ee024-71f5-49ee-ac6b-4bd274a1f8a3" providerId="ADAL" clId="{BD7573B4-991A-422D-A477-D4A6A4C51FE8}" dt="2023-09-18T17:26:04.988" v="2756" actId="478"/>
          <ac:spMkLst>
            <pc:docMk/>
            <pc:sldMk cId="2431745124" sldId="259"/>
            <ac:spMk id="25" creationId="{12EB1DC4-23BE-009E-DA8E-B40F5FF96CB9}"/>
          </ac:spMkLst>
        </pc:spChg>
        <pc:spChg chg="add del mod">
          <ac:chgData name="Sitwell,Michael (ECCC)" userId="646ee024-71f5-49ee-ac6b-4bd274a1f8a3" providerId="ADAL" clId="{BD7573B4-991A-422D-A477-D4A6A4C51FE8}" dt="2023-09-18T17:26:04.988" v="2756" actId="478"/>
          <ac:spMkLst>
            <pc:docMk/>
            <pc:sldMk cId="2431745124" sldId="259"/>
            <ac:spMk id="26" creationId="{7A50D261-998C-72C5-5603-244AD217558F}"/>
          </ac:spMkLst>
        </pc:spChg>
        <pc:spChg chg="add del mod">
          <ac:chgData name="Sitwell,Michael (ECCC)" userId="646ee024-71f5-49ee-ac6b-4bd274a1f8a3" providerId="ADAL" clId="{BD7573B4-991A-422D-A477-D4A6A4C51FE8}" dt="2023-09-18T17:26:04.988" v="2756" actId="478"/>
          <ac:spMkLst>
            <pc:docMk/>
            <pc:sldMk cId="2431745124" sldId="259"/>
            <ac:spMk id="27" creationId="{49164E53-9B4E-C6E6-4047-B7AE6A4BA27E}"/>
          </ac:spMkLst>
        </pc:spChg>
        <pc:spChg chg="add del mod">
          <ac:chgData name="Sitwell,Michael (ECCC)" userId="646ee024-71f5-49ee-ac6b-4bd274a1f8a3" providerId="ADAL" clId="{BD7573B4-991A-422D-A477-D4A6A4C51FE8}" dt="2023-09-18T17:26:04.988" v="2756" actId="478"/>
          <ac:spMkLst>
            <pc:docMk/>
            <pc:sldMk cId="2431745124" sldId="259"/>
            <ac:spMk id="30" creationId="{30D296B8-D1D2-BA76-E0DD-CC0C12EA93A5}"/>
          </ac:spMkLst>
        </pc:spChg>
        <pc:spChg chg="add del mod">
          <ac:chgData name="Sitwell,Michael (ECCC)" userId="646ee024-71f5-49ee-ac6b-4bd274a1f8a3" providerId="ADAL" clId="{BD7573B4-991A-422D-A477-D4A6A4C51FE8}" dt="2023-09-18T17:25:52.420" v="2754" actId="478"/>
          <ac:spMkLst>
            <pc:docMk/>
            <pc:sldMk cId="2431745124" sldId="259"/>
            <ac:spMk id="31" creationId="{86655677-6098-6DC5-0CC0-8B42B0A278F1}"/>
          </ac:spMkLst>
        </pc:spChg>
        <pc:spChg chg="add del mod">
          <ac:chgData name="Sitwell,Michael (ECCC)" userId="646ee024-71f5-49ee-ac6b-4bd274a1f8a3" providerId="ADAL" clId="{BD7573B4-991A-422D-A477-D4A6A4C51FE8}" dt="2023-09-18T17:26:07.720" v="2757" actId="21"/>
          <ac:spMkLst>
            <pc:docMk/>
            <pc:sldMk cId="2431745124" sldId="259"/>
            <ac:spMk id="32" creationId="{44EEAB13-3BEF-5DDA-ED45-10AD01F1716C}"/>
          </ac:spMkLst>
        </pc:spChg>
        <pc:spChg chg="add del mod">
          <ac:chgData name="Sitwell,Michael (ECCC)" userId="646ee024-71f5-49ee-ac6b-4bd274a1f8a3" providerId="ADAL" clId="{BD7573B4-991A-422D-A477-D4A6A4C51FE8}" dt="2023-09-18T17:25:52.420" v="2754" actId="478"/>
          <ac:spMkLst>
            <pc:docMk/>
            <pc:sldMk cId="2431745124" sldId="259"/>
            <ac:spMk id="39" creationId="{5EF55232-A8DF-2C3A-BBF8-FAFF0289609D}"/>
          </ac:spMkLst>
        </pc:spChg>
        <pc:spChg chg="add del mod">
          <ac:chgData name="Sitwell,Michael (ECCC)" userId="646ee024-71f5-49ee-ac6b-4bd274a1f8a3" providerId="ADAL" clId="{BD7573B4-991A-422D-A477-D4A6A4C51FE8}" dt="2023-09-18T17:25:52.420" v="2754" actId="478"/>
          <ac:spMkLst>
            <pc:docMk/>
            <pc:sldMk cId="2431745124" sldId="259"/>
            <ac:spMk id="40" creationId="{7112118D-1947-9612-2974-87E2043156FE}"/>
          </ac:spMkLst>
        </pc:spChg>
        <pc:spChg chg="add del mod">
          <ac:chgData name="Sitwell,Michael (ECCC)" userId="646ee024-71f5-49ee-ac6b-4bd274a1f8a3" providerId="ADAL" clId="{BD7573B4-991A-422D-A477-D4A6A4C51FE8}" dt="2023-09-18T17:25:51.203" v="2753" actId="478"/>
          <ac:spMkLst>
            <pc:docMk/>
            <pc:sldMk cId="2431745124" sldId="259"/>
            <ac:spMk id="41" creationId="{DD1CE7FD-D887-0F3F-4C9D-C13F68790246}"/>
          </ac:spMkLst>
        </pc:spChg>
        <pc:spChg chg="add del mod">
          <ac:chgData name="Sitwell,Michael (ECCC)" userId="646ee024-71f5-49ee-ac6b-4bd274a1f8a3" providerId="ADAL" clId="{BD7573B4-991A-422D-A477-D4A6A4C51FE8}" dt="2023-09-18T16:45:04.352" v="1871" actId="21"/>
          <ac:spMkLst>
            <pc:docMk/>
            <pc:sldMk cId="2431745124" sldId="259"/>
            <ac:spMk id="42" creationId="{4C4FFCD0-1510-55E7-64AA-3E55C869DA50}"/>
          </ac:spMkLst>
        </pc:spChg>
        <pc:spChg chg="add del mod">
          <ac:chgData name="Sitwell,Michael (ECCC)" userId="646ee024-71f5-49ee-ac6b-4bd274a1f8a3" providerId="ADAL" clId="{BD7573B4-991A-422D-A477-D4A6A4C51FE8}" dt="2023-09-18T16:45:04.352" v="1871" actId="21"/>
          <ac:spMkLst>
            <pc:docMk/>
            <pc:sldMk cId="2431745124" sldId="259"/>
            <ac:spMk id="45" creationId="{B673694D-0F74-1546-FB3D-A01BFED22A1B}"/>
          </ac:spMkLst>
        </pc:spChg>
        <pc:spChg chg="add del mod">
          <ac:chgData name="Sitwell,Michael (ECCC)" userId="646ee024-71f5-49ee-ac6b-4bd274a1f8a3" providerId="ADAL" clId="{BD7573B4-991A-422D-A477-D4A6A4C51FE8}" dt="2023-09-18T16:45:04.352" v="1871" actId="21"/>
          <ac:spMkLst>
            <pc:docMk/>
            <pc:sldMk cId="2431745124" sldId="259"/>
            <ac:spMk id="46" creationId="{1695C261-93D5-51A9-CB9F-E42F22C41697}"/>
          </ac:spMkLst>
        </pc:spChg>
        <pc:spChg chg="add del mod">
          <ac:chgData name="Sitwell,Michael (ECCC)" userId="646ee024-71f5-49ee-ac6b-4bd274a1f8a3" providerId="ADAL" clId="{BD7573B4-991A-422D-A477-D4A6A4C51FE8}" dt="2023-09-18T16:45:04.352" v="1871" actId="21"/>
          <ac:spMkLst>
            <pc:docMk/>
            <pc:sldMk cId="2431745124" sldId="259"/>
            <ac:spMk id="47" creationId="{39973E27-F30A-148C-042E-28B1ACD14810}"/>
          </ac:spMkLst>
        </pc:spChg>
        <pc:spChg chg="add del mod">
          <ac:chgData name="Sitwell,Michael (ECCC)" userId="646ee024-71f5-49ee-ac6b-4bd274a1f8a3" providerId="ADAL" clId="{BD7573B4-991A-422D-A477-D4A6A4C51FE8}" dt="2023-09-18T16:45:04.352" v="1871" actId="21"/>
          <ac:spMkLst>
            <pc:docMk/>
            <pc:sldMk cId="2431745124" sldId="259"/>
            <ac:spMk id="48" creationId="{352E594E-D696-0F8B-1724-5D2497CED199}"/>
          </ac:spMkLst>
        </pc:spChg>
        <pc:spChg chg="add del mod">
          <ac:chgData name="Sitwell,Michael (ECCC)" userId="646ee024-71f5-49ee-ac6b-4bd274a1f8a3" providerId="ADAL" clId="{BD7573B4-991A-422D-A477-D4A6A4C51FE8}" dt="2023-09-18T16:45:04.352" v="1871" actId="21"/>
          <ac:spMkLst>
            <pc:docMk/>
            <pc:sldMk cId="2431745124" sldId="259"/>
            <ac:spMk id="50" creationId="{99E994CF-91B1-6771-0799-AF4FE3526660}"/>
          </ac:spMkLst>
        </pc:spChg>
        <pc:spChg chg="add del mod">
          <ac:chgData name="Sitwell,Michael (ECCC)" userId="646ee024-71f5-49ee-ac6b-4bd274a1f8a3" providerId="ADAL" clId="{BD7573B4-991A-422D-A477-D4A6A4C51FE8}" dt="2023-09-18T16:21:32.446" v="779" actId="478"/>
          <ac:spMkLst>
            <pc:docMk/>
            <pc:sldMk cId="2431745124" sldId="259"/>
            <ac:spMk id="53" creationId="{BE333960-74C8-DBAF-4919-74C686F1A5F3}"/>
          </ac:spMkLst>
        </pc:spChg>
        <pc:spChg chg="add del mod">
          <ac:chgData name="Sitwell,Michael (ECCC)" userId="646ee024-71f5-49ee-ac6b-4bd274a1f8a3" providerId="ADAL" clId="{BD7573B4-991A-422D-A477-D4A6A4C51FE8}" dt="2023-09-18T16:21:00.188" v="775" actId="21"/>
          <ac:spMkLst>
            <pc:docMk/>
            <pc:sldMk cId="2431745124" sldId="259"/>
            <ac:spMk id="56" creationId="{ACE1EF46-2239-49E9-EA12-8617AA5F3447}"/>
          </ac:spMkLst>
        </pc:spChg>
        <pc:spChg chg="add del mod">
          <ac:chgData name="Sitwell,Michael (ECCC)" userId="646ee024-71f5-49ee-ac6b-4bd274a1f8a3" providerId="ADAL" clId="{BD7573B4-991A-422D-A477-D4A6A4C51FE8}" dt="2023-09-18T16:21:49.543" v="782" actId="21"/>
          <ac:spMkLst>
            <pc:docMk/>
            <pc:sldMk cId="2431745124" sldId="259"/>
            <ac:spMk id="61" creationId="{E65918AA-BABF-9BB0-2D07-45B21BCC1D8D}"/>
          </ac:spMkLst>
        </pc:spChg>
        <pc:spChg chg="add del mod">
          <ac:chgData name="Sitwell,Michael (ECCC)" userId="646ee024-71f5-49ee-ac6b-4bd274a1f8a3" providerId="ADAL" clId="{BD7573B4-991A-422D-A477-D4A6A4C51FE8}" dt="2023-09-18T16:21:49.543" v="782" actId="21"/>
          <ac:spMkLst>
            <pc:docMk/>
            <pc:sldMk cId="2431745124" sldId="259"/>
            <ac:spMk id="62" creationId="{485BA448-6297-616F-B994-888C1260FCAB}"/>
          </ac:spMkLst>
        </pc:spChg>
        <pc:picChg chg="add del mod">
          <ac:chgData name="Sitwell,Michael (ECCC)" userId="646ee024-71f5-49ee-ac6b-4bd274a1f8a3" providerId="ADAL" clId="{BD7573B4-991A-422D-A477-D4A6A4C51FE8}" dt="2023-09-18T15:36:28.069" v="157" actId="478"/>
          <ac:picMkLst>
            <pc:docMk/>
            <pc:sldMk cId="2431745124" sldId="259"/>
            <ac:picMk id="4" creationId="{F9EDDF4E-D0C1-A4F4-66D7-B7D29BEB6359}"/>
          </ac:picMkLst>
        </pc:picChg>
        <pc:picChg chg="add del mod">
          <ac:chgData name="Sitwell,Michael (ECCC)" userId="646ee024-71f5-49ee-ac6b-4bd274a1f8a3" providerId="ADAL" clId="{BD7573B4-991A-422D-A477-D4A6A4C51FE8}" dt="2023-09-18T15:36:28.069" v="157" actId="478"/>
          <ac:picMkLst>
            <pc:docMk/>
            <pc:sldMk cId="2431745124" sldId="259"/>
            <ac:picMk id="7" creationId="{A65A51F7-71A2-E0DE-B9A0-F6614FBE0CF5}"/>
          </ac:picMkLst>
        </pc:picChg>
        <pc:picChg chg="add del mod">
          <ac:chgData name="Sitwell,Michael (ECCC)" userId="646ee024-71f5-49ee-ac6b-4bd274a1f8a3" providerId="ADAL" clId="{BD7573B4-991A-422D-A477-D4A6A4C51FE8}" dt="2023-09-18T15:36:28.069" v="157" actId="478"/>
          <ac:picMkLst>
            <pc:docMk/>
            <pc:sldMk cId="2431745124" sldId="259"/>
            <ac:picMk id="10" creationId="{DF1C52B9-F6EA-328B-577C-C8D1D2EDEDAA}"/>
          </ac:picMkLst>
        </pc:picChg>
        <pc:picChg chg="add del mod">
          <ac:chgData name="Sitwell,Michael (ECCC)" userId="646ee024-71f5-49ee-ac6b-4bd274a1f8a3" providerId="ADAL" clId="{BD7573B4-991A-422D-A477-D4A6A4C51FE8}" dt="2023-09-18T15:36:28.069" v="157" actId="478"/>
          <ac:picMkLst>
            <pc:docMk/>
            <pc:sldMk cId="2431745124" sldId="259"/>
            <ac:picMk id="14" creationId="{9F1E42F9-625B-2850-4C2F-66D62BC785E7}"/>
          </ac:picMkLst>
        </pc:picChg>
        <pc:picChg chg="add del mod">
          <ac:chgData name="Sitwell,Michael (ECCC)" userId="646ee024-71f5-49ee-ac6b-4bd274a1f8a3" providerId="ADAL" clId="{BD7573B4-991A-422D-A477-D4A6A4C51FE8}" dt="2023-09-18T15:36:28.069" v="157" actId="478"/>
          <ac:picMkLst>
            <pc:docMk/>
            <pc:sldMk cId="2431745124" sldId="259"/>
            <ac:picMk id="17" creationId="{37E27E0B-233F-B9C8-0585-DB5FC3352185}"/>
          </ac:picMkLst>
        </pc:picChg>
        <pc:picChg chg="add del mod">
          <ac:chgData name="Sitwell,Michael (ECCC)" userId="646ee024-71f5-49ee-ac6b-4bd274a1f8a3" providerId="ADAL" clId="{BD7573B4-991A-422D-A477-D4A6A4C51FE8}" dt="2023-09-18T15:36:28.069" v="157" actId="478"/>
          <ac:picMkLst>
            <pc:docMk/>
            <pc:sldMk cId="2431745124" sldId="259"/>
            <ac:picMk id="18" creationId="{80659AAC-64F3-6AE5-EBBB-9942FB02781E}"/>
          </ac:picMkLst>
        </pc:picChg>
        <pc:picChg chg="add del mod">
          <ac:chgData name="Sitwell,Michael (ECCC)" userId="646ee024-71f5-49ee-ac6b-4bd274a1f8a3" providerId="ADAL" clId="{BD7573B4-991A-422D-A477-D4A6A4C51FE8}" dt="2023-09-18T15:36:28.069" v="157" actId="478"/>
          <ac:picMkLst>
            <pc:docMk/>
            <pc:sldMk cId="2431745124" sldId="259"/>
            <ac:picMk id="21" creationId="{2FA145C6-3D90-EA07-8D97-51782B8DC6DE}"/>
          </ac:picMkLst>
        </pc:picChg>
        <pc:picChg chg="add del mod">
          <ac:chgData name="Sitwell,Michael (ECCC)" userId="646ee024-71f5-49ee-ac6b-4bd274a1f8a3" providerId="ADAL" clId="{BD7573B4-991A-422D-A477-D4A6A4C51FE8}" dt="2023-09-18T17:26:04.988" v="2756" actId="478"/>
          <ac:picMkLst>
            <pc:docMk/>
            <pc:sldMk cId="2431745124" sldId="259"/>
            <ac:picMk id="24" creationId="{99240213-0B7E-2583-17A3-47F5FBC56DF3}"/>
          </ac:picMkLst>
        </pc:picChg>
        <pc:picChg chg="add del mod">
          <ac:chgData name="Sitwell,Michael (ECCC)" userId="646ee024-71f5-49ee-ac6b-4bd274a1f8a3" providerId="ADAL" clId="{BD7573B4-991A-422D-A477-D4A6A4C51FE8}" dt="2023-09-18T17:26:04.988" v="2756" actId="478"/>
          <ac:picMkLst>
            <pc:docMk/>
            <pc:sldMk cId="2431745124" sldId="259"/>
            <ac:picMk id="28" creationId="{A747FE5F-F3A0-FB28-0312-A86C87AA93FC}"/>
          </ac:picMkLst>
        </pc:picChg>
        <pc:picChg chg="add del mod">
          <ac:chgData name="Sitwell,Michael (ECCC)" userId="646ee024-71f5-49ee-ac6b-4bd274a1f8a3" providerId="ADAL" clId="{BD7573B4-991A-422D-A477-D4A6A4C51FE8}" dt="2023-09-18T17:26:00.887" v="2755" actId="478"/>
          <ac:picMkLst>
            <pc:docMk/>
            <pc:sldMk cId="2431745124" sldId="259"/>
            <ac:picMk id="29" creationId="{BCA78A6A-251A-EC16-39F6-693A2AD75D79}"/>
          </ac:picMkLst>
        </pc:picChg>
        <pc:picChg chg="add del mod">
          <ac:chgData name="Sitwell,Michael (ECCC)" userId="646ee024-71f5-49ee-ac6b-4bd274a1f8a3" providerId="ADAL" clId="{BD7573B4-991A-422D-A477-D4A6A4C51FE8}" dt="2023-09-18T16:45:04.352" v="1871" actId="21"/>
          <ac:picMkLst>
            <pc:docMk/>
            <pc:sldMk cId="2431745124" sldId="259"/>
            <ac:picMk id="43" creationId="{8AB01D7B-EE32-1775-FBF0-4E1F01C3D7BF}"/>
          </ac:picMkLst>
        </pc:picChg>
        <pc:picChg chg="add del mod">
          <ac:chgData name="Sitwell,Michael (ECCC)" userId="646ee024-71f5-49ee-ac6b-4bd274a1f8a3" providerId="ADAL" clId="{BD7573B4-991A-422D-A477-D4A6A4C51FE8}" dt="2023-09-18T16:45:04.352" v="1871" actId="21"/>
          <ac:picMkLst>
            <pc:docMk/>
            <pc:sldMk cId="2431745124" sldId="259"/>
            <ac:picMk id="44" creationId="{4F7A94D4-7A9A-7F54-25DE-E4BFF873DFF7}"/>
          </ac:picMkLst>
        </pc:picChg>
        <pc:picChg chg="add del mod">
          <ac:chgData name="Sitwell,Michael (ECCC)" userId="646ee024-71f5-49ee-ac6b-4bd274a1f8a3" providerId="ADAL" clId="{BD7573B4-991A-422D-A477-D4A6A4C51FE8}" dt="2023-09-18T16:45:04.352" v="1871" actId="21"/>
          <ac:picMkLst>
            <pc:docMk/>
            <pc:sldMk cId="2431745124" sldId="259"/>
            <ac:picMk id="49" creationId="{5BD4D700-6B7A-20B6-B435-377723B8E0ED}"/>
          </ac:picMkLst>
        </pc:picChg>
        <pc:picChg chg="add del mod">
          <ac:chgData name="Sitwell,Michael (ECCC)" userId="646ee024-71f5-49ee-ac6b-4bd274a1f8a3" providerId="ADAL" clId="{BD7573B4-991A-422D-A477-D4A6A4C51FE8}" dt="2023-09-18T16:41:31.189" v="1742" actId="21"/>
          <ac:picMkLst>
            <pc:docMk/>
            <pc:sldMk cId="2431745124" sldId="259"/>
            <ac:picMk id="51" creationId="{B071D718-BE9F-7F69-BE2C-EC9D141B4A78}"/>
          </ac:picMkLst>
        </pc:picChg>
        <pc:picChg chg="add del mod">
          <ac:chgData name="Sitwell,Michael (ECCC)" userId="646ee024-71f5-49ee-ac6b-4bd274a1f8a3" providerId="ADAL" clId="{BD7573B4-991A-422D-A477-D4A6A4C51FE8}" dt="2023-09-18T16:41:31.189" v="1742" actId="21"/>
          <ac:picMkLst>
            <pc:docMk/>
            <pc:sldMk cId="2431745124" sldId="259"/>
            <ac:picMk id="52" creationId="{6491897D-A44A-0DA3-41CE-98E6641C53B5}"/>
          </ac:picMkLst>
        </pc:picChg>
        <pc:picChg chg="add del mod">
          <ac:chgData name="Sitwell,Michael (ECCC)" userId="646ee024-71f5-49ee-ac6b-4bd274a1f8a3" providerId="ADAL" clId="{BD7573B4-991A-422D-A477-D4A6A4C51FE8}" dt="2023-09-18T16:21:00.188" v="775" actId="21"/>
          <ac:picMkLst>
            <pc:docMk/>
            <pc:sldMk cId="2431745124" sldId="259"/>
            <ac:picMk id="54" creationId="{1A21BE2B-A8AC-866C-588F-072D00148C36}"/>
          </ac:picMkLst>
        </pc:picChg>
        <pc:picChg chg="add del mod">
          <ac:chgData name="Sitwell,Michael (ECCC)" userId="646ee024-71f5-49ee-ac6b-4bd274a1f8a3" providerId="ADAL" clId="{BD7573B4-991A-422D-A477-D4A6A4C51FE8}" dt="2023-09-18T16:21:00.188" v="775" actId="21"/>
          <ac:picMkLst>
            <pc:docMk/>
            <pc:sldMk cId="2431745124" sldId="259"/>
            <ac:picMk id="55" creationId="{C95BBFC9-8D3C-BA58-F86D-6116D1904596}"/>
          </ac:picMkLst>
        </pc:picChg>
        <pc:picChg chg="add del mod">
          <ac:chgData name="Sitwell,Michael (ECCC)" userId="646ee024-71f5-49ee-ac6b-4bd274a1f8a3" providerId="ADAL" clId="{BD7573B4-991A-422D-A477-D4A6A4C51FE8}" dt="2023-09-18T16:21:49.543" v="782" actId="21"/>
          <ac:picMkLst>
            <pc:docMk/>
            <pc:sldMk cId="2431745124" sldId="259"/>
            <ac:picMk id="57" creationId="{4B535869-84BC-287A-76F1-A3652FA6866E}"/>
          </ac:picMkLst>
        </pc:picChg>
        <pc:picChg chg="add del mod">
          <ac:chgData name="Sitwell,Michael (ECCC)" userId="646ee024-71f5-49ee-ac6b-4bd274a1f8a3" providerId="ADAL" clId="{BD7573B4-991A-422D-A477-D4A6A4C51FE8}" dt="2023-09-18T16:21:49.543" v="782" actId="21"/>
          <ac:picMkLst>
            <pc:docMk/>
            <pc:sldMk cId="2431745124" sldId="259"/>
            <ac:picMk id="58" creationId="{4FCB1D8C-0E51-1ECD-6DDD-B303C9488F18}"/>
          </ac:picMkLst>
        </pc:picChg>
        <pc:picChg chg="add del mod">
          <ac:chgData name="Sitwell,Michael (ECCC)" userId="646ee024-71f5-49ee-ac6b-4bd274a1f8a3" providerId="ADAL" clId="{BD7573B4-991A-422D-A477-D4A6A4C51FE8}" dt="2023-09-18T16:21:49.543" v="782" actId="21"/>
          <ac:picMkLst>
            <pc:docMk/>
            <pc:sldMk cId="2431745124" sldId="259"/>
            <ac:picMk id="59" creationId="{C0EF4681-9D2C-AEA4-244B-1946301F0BE3}"/>
          </ac:picMkLst>
        </pc:picChg>
        <pc:picChg chg="add del mod">
          <ac:chgData name="Sitwell,Michael (ECCC)" userId="646ee024-71f5-49ee-ac6b-4bd274a1f8a3" providerId="ADAL" clId="{BD7573B4-991A-422D-A477-D4A6A4C51FE8}" dt="2023-09-18T16:21:49.543" v="782" actId="21"/>
          <ac:picMkLst>
            <pc:docMk/>
            <pc:sldMk cId="2431745124" sldId="259"/>
            <ac:picMk id="60" creationId="{D304FBDB-633E-E4E0-C837-9252B8A3D377}"/>
          </ac:picMkLst>
        </pc:picChg>
        <pc:inkChg chg="add del mod">
          <ac:chgData name="Sitwell,Michael (ECCC)" userId="646ee024-71f5-49ee-ac6b-4bd274a1f8a3" providerId="ADAL" clId="{BD7573B4-991A-422D-A477-D4A6A4C51FE8}" dt="2023-09-18T17:25:52.420" v="2754" actId="478"/>
          <ac:inkMkLst>
            <pc:docMk/>
            <pc:sldMk cId="2431745124" sldId="259"/>
            <ac:inkMk id="35" creationId="{590CEE8B-4A05-CC16-DC73-2E83ED272AB9}"/>
          </ac:inkMkLst>
        </pc:inkChg>
        <pc:inkChg chg="add del mod">
          <ac:chgData name="Sitwell,Michael (ECCC)" userId="646ee024-71f5-49ee-ac6b-4bd274a1f8a3" providerId="ADAL" clId="{BD7573B4-991A-422D-A477-D4A6A4C51FE8}" dt="2023-09-18T17:25:52.420" v="2754" actId="478"/>
          <ac:inkMkLst>
            <pc:docMk/>
            <pc:sldMk cId="2431745124" sldId="259"/>
            <ac:inkMk id="36" creationId="{4474144B-A1C2-4F8F-C2FD-1D50E7135787}"/>
          </ac:inkMkLst>
        </pc:inkChg>
        <pc:inkChg chg="add del mod">
          <ac:chgData name="Sitwell,Michael (ECCC)" userId="646ee024-71f5-49ee-ac6b-4bd274a1f8a3" providerId="ADAL" clId="{BD7573B4-991A-422D-A477-D4A6A4C51FE8}" dt="2023-09-18T17:25:52.420" v="2754" actId="478"/>
          <ac:inkMkLst>
            <pc:docMk/>
            <pc:sldMk cId="2431745124" sldId="259"/>
            <ac:inkMk id="37" creationId="{241B6A21-0AB2-C0AC-CFD2-A01B6E5FBC14}"/>
          </ac:inkMkLst>
        </pc:inkChg>
        <pc:inkChg chg="add del mod">
          <ac:chgData name="Sitwell,Michael (ECCC)" userId="646ee024-71f5-49ee-ac6b-4bd274a1f8a3" providerId="ADAL" clId="{BD7573B4-991A-422D-A477-D4A6A4C51FE8}" dt="2023-09-18T17:25:52.420" v="2754" actId="478"/>
          <ac:inkMkLst>
            <pc:docMk/>
            <pc:sldMk cId="2431745124" sldId="259"/>
            <ac:inkMk id="38" creationId="{01DF0752-5A06-C188-3025-2AEEB5ADA059}"/>
          </ac:inkMkLst>
        </pc:inkChg>
        <pc:cxnChg chg="add del mod">
          <ac:chgData name="Sitwell,Michael (ECCC)" userId="646ee024-71f5-49ee-ac6b-4bd274a1f8a3" providerId="ADAL" clId="{BD7573B4-991A-422D-A477-D4A6A4C51FE8}" dt="2023-09-18T17:25:52.420" v="2754" actId="478"/>
          <ac:cxnSpMkLst>
            <pc:docMk/>
            <pc:sldMk cId="2431745124" sldId="259"/>
            <ac:cxnSpMk id="33" creationId="{785F117E-7CA2-F779-E069-D382C82C2651}"/>
          </ac:cxnSpMkLst>
        </pc:cxnChg>
        <pc:cxnChg chg="add del mod">
          <ac:chgData name="Sitwell,Michael (ECCC)" userId="646ee024-71f5-49ee-ac6b-4bd274a1f8a3" providerId="ADAL" clId="{BD7573B4-991A-422D-A477-D4A6A4C51FE8}" dt="2023-09-18T17:25:52.420" v="2754" actId="478"/>
          <ac:cxnSpMkLst>
            <pc:docMk/>
            <pc:sldMk cId="2431745124" sldId="259"/>
            <ac:cxnSpMk id="34" creationId="{4BD4B5F6-1D0E-A00C-0498-21E4E531C14D}"/>
          </ac:cxnSpMkLst>
        </pc:cxnChg>
      </pc:sldChg>
      <pc:sldChg chg="addSp delSp modSp new del mod">
        <pc:chgData name="Sitwell,Michael (ECCC)" userId="646ee024-71f5-49ee-ac6b-4bd274a1f8a3" providerId="ADAL" clId="{BD7573B4-991A-422D-A477-D4A6A4C51FE8}" dt="2023-09-18T16:20:42.482" v="774" actId="2696"/>
        <pc:sldMkLst>
          <pc:docMk/>
          <pc:sldMk cId="4256949348" sldId="260"/>
        </pc:sldMkLst>
        <pc:spChg chg="del">
          <ac:chgData name="Sitwell,Michael (ECCC)" userId="646ee024-71f5-49ee-ac6b-4bd274a1f8a3" providerId="ADAL" clId="{BD7573B4-991A-422D-A477-D4A6A4C51FE8}" dt="2023-09-18T15:33:53.275" v="146" actId="478"/>
          <ac:spMkLst>
            <pc:docMk/>
            <pc:sldMk cId="4256949348" sldId="260"/>
            <ac:spMk id="2" creationId="{69D1D09A-64A1-1FFA-61E5-C8501188D2A3}"/>
          </ac:spMkLst>
        </pc:spChg>
        <pc:spChg chg="add mod">
          <ac:chgData name="Sitwell,Michael (ECCC)" userId="646ee024-71f5-49ee-ac6b-4bd274a1f8a3" providerId="ADAL" clId="{BD7573B4-991A-422D-A477-D4A6A4C51FE8}" dt="2023-09-18T15:39:23.387" v="173" actId="21"/>
          <ac:spMkLst>
            <pc:docMk/>
            <pc:sldMk cId="4256949348" sldId="260"/>
            <ac:spMk id="3" creationId="{B3AD344E-4994-3024-0F85-B463BEDA09C3}"/>
          </ac:spMkLst>
        </pc:spChg>
        <pc:spChg chg="add mod">
          <ac:chgData name="Sitwell,Michael (ECCC)" userId="646ee024-71f5-49ee-ac6b-4bd274a1f8a3" providerId="ADAL" clId="{BD7573B4-991A-422D-A477-D4A6A4C51FE8}" dt="2023-09-18T15:38:11.699" v="167"/>
          <ac:spMkLst>
            <pc:docMk/>
            <pc:sldMk cId="4256949348" sldId="260"/>
            <ac:spMk id="4" creationId="{F46EF930-3154-8F7D-7614-5B1E2E828014}"/>
          </ac:spMkLst>
        </pc:spChg>
      </pc:sldChg>
      <pc:sldChg chg="add del">
        <pc:chgData name="Sitwell,Michael (ECCC)" userId="646ee024-71f5-49ee-ac6b-4bd274a1f8a3" providerId="ADAL" clId="{BD7573B4-991A-422D-A477-D4A6A4C51FE8}" dt="2023-09-18T15:33:42.387" v="140"/>
        <pc:sldMkLst>
          <pc:docMk/>
          <pc:sldMk cId="3492173553" sldId="272"/>
        </pc:sldMkLst>
      </pc:sldChg>
      <pc:sldChg chg="add del">
        <pc:chgData name="Sitwell,Michael (ECCC)" userId="646ee024-71f5-49ee-ac6b-4bd274a1f8a3" providerId="ADAL" clId="{BD7573B4-991A-422D-A477-D4A6A4C51FE8}" dt="2023-09-18T15:33:42.387" v="140"/>
        <pc:sldMkLst>
          <pc:docMk/>
          <pc:sldMk cId="3248194714" sldId="27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/>
              <a:t>Canada</a:t>
            </a:r>
          </a:p>
        </c:rich>
      </c:tx>
      <c:layout>
        <c:manualLayout>
          <c:xMode val="edge"/>
          <c:yMode val="edge"/>
          <c:x val="0.43005674649779657"/>
          <c:y val="3.43098097473537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inventory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140.69999999999999</c:v>
                </c:pt>
                <c:pt idx="1">
                  <c:v>48.4</c:v>
                </c:pt>
                <c:pt idx="2">
                  <c:v>41.1</c:v>
                </c:pt>
                <c:pt idx="3">
                  <c:v>45.1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FA-44D3-BBAD-9A1BADD366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inversion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179.6</c:v>
                </c:pt>
                <c:pt idx="1">
                  <c:v>76.900000000000006</c:v>
                </c:pt>
                <c:pt idx="2">
                  <c:v>67.7</c:v>
                </c:pt>
                <c:pt idx="3">
                  <c:v>73.099999999999994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FA-44D3-BBAD-9A1BADD36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7886975"/>
        <c:axId val="607883615"/>
      </c:barChart>
      <c:catAx>
        <c:axId val="607886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883615"/>
        <c:crosses val="autoZero"/>
        <c:auto val="1"/>
        <c:lblAlgn val="ctr"/>
        <c:lblOffset val="100"/>
        <c:noMultiLvlLbl val="0"/>
      </c:catAx>
      <c:valAx>
        <c:axId val="607883615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emissions (kt)</a:t>
                </a:r>
              </a:p>
            </c:rich>
          </c:tx>
          <c:layout>
            <c:manualLayout>
              <c:xMode val="edge"/>
              <c:yMode val="edge"/>
              <c:x val="1.9499412248953307E-2"/>
              <c:y val="0.156550558632448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886975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51924970375131"/>
          <c:y val="0.86977432053970594"/>
          <c:w val="0.78382715144394088"/>
          <c:h val="6.28278956659136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aseline="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dirty="0"/>
              <a:t>Contiguous US</a:t>
            </a:r>
          </a:p>
        </c:rich>
      </c:tx>
      <c:layout>
        <c:manualLayout>
          <c:xMode val="edge"/>
          <c:yMode val="edge"/>
          <c:x val="0.39656891207430678"/>
          <c:y val="4.89362546074980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inventory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315.89999999999998</c:v>
                </c:pt>
                <c:pt idx="1">
                  <c:v>456.6</c:v>
                </c:pt>
                <c:pt idx="2">
                  <c:v>426</c:v>
                </c:pt>
                <c:pt idx="3">
                  <c:v>335.3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0E-4BAA-B293-F2998443EC4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inversion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460.5</c:v>
                </c:pt>
                <c:pt idx="1">
                  <c:v>477.6</c:v>
                </c:pt>
                <c:pt idx="2">
                  <c:v>461.9</c:v>
                </c:pt>
                <c:pt idx="3">
                  <c:v>392.7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0E-4BAA-B293-F2998443EC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7886975"/>
        <c:axId val="607883615"/>
      </c:barChart>
      <c:catAx>
        <c:axId val="607886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883615"/>
        <c:crosses val="autoZero"/>
        <c:auto val="1"/>
        <c:lblAlgn val="ctr"/>
        <c:lblOffset val="100"/>
        <c:noMultiLvlLbl val="0"/>
      </c:catAx>
      <c:valAx>
        <c:axId val="607883615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emissions (kt)</a:t>
                </a:r>
              </a:p>
            </c:rich>
          </c:tx>
          <c:layout>
            <c:manualLayout>
              <c:xMode val="edge"/>
              <c:yMode val="edge"/>
              <c:x val="1.9499412248953307E-2"/>
              <c:y val="0.156550558632448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886975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51924970375131"/>
          <c:y val="0.86977432053970594"/>
          <c:w val="0.78382715144394088"/>
          <c:h val="6.28278956659136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400"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96042-1AFF-48F5-AD2A-3DE50A2DDE90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3625" y="1143000"/>
            <a:ext cx="2190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0685D-CDAA-40EC-B27A-42298F9E5B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0677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3625" y="1143000"/>
            <a:ext cx="2190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0685D-CDAA-40EC-B27A-42298F9E5B97}" type="slidenum">
              <a:rPr lang="en-CA" smtClean="0"/>
              <a:t>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748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2" y="13241188"/>
            <a:ext cx="25733932" cy="91366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1282" y="24153812"/>
            <a:ext cx="21192649" cy="108928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7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58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37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16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395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474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55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633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BA8DC-5C2C-45FD-81BA-82742C33384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B687-B7EA-4B5A-A6E5-28984F4820A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1560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BA8DC-5C2C-45FD-81BA-82742C33384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B687-B7EA-4B5A-A6E5-28984F4820A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7876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949530" y="1706955"/>
            <a:ext cx="6811923" cy="363688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3761" y="1706955"/>
            <a:ext cx="19931182" cy="363688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BA8DC-5C2C-45FD-81BA-82742C33384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B687-B7EA-4B5A-A6E5-28984F4820A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201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BA8DC-5C2C-45FD-81BA-82742C33384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B687-B7EA-4B5A-A6E5-28984F4820A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3839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533" y="27390112"/>
            <a:ext cx="25733932" cy="8465675"/>
          </a:xfrm>
        </p:spPr>
        <p:txBody>
          <a:bodyPr anchor="t"/>
          <a:lstStyle>
            <a:lvl1pPr algn="l">
              <a:defRPr sz="18221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1533" y="18066032"/>
            <a:ext cx="25733932" cy="9324080"/>
          </a:xfrm>
        </p:spPr>
        <p:txBody>
          <a:bodyPr anchor="b"/>
          <a:lstStyle>
            <a:lvl1pPr marL="0" indent="0">
              <a:buNone/>
              <a:defRPr sz="9060">
                <a:solidFill>
                  <a:schemeClr val="tx1">
                    <a:tint val="75000"/>
                  </a:schemeClr>
                </a:solidFill>
              </a:defRPr>
            </a:lvl1pPr>
            <a:lvl2pPr marL="2079129" indent="0">
              <a:buNone/>
              <a:defRPr sz="8165">
                <a:solidFill>
                  <a:schemeClr val="tx1">
                    <a:tint val="75000"/>
                  </a:schemeClr>
                </a:solidFill>
              </a:defRPr>
            </a:lvl2pPr>
            <a:lvl3pPr marL="4158257" indent="0">
              <a:buNone/>
              <a:defRPr sz="7268">
                <a:solidFill>
                  <a:schemeClr val="tx1">
                    <a:tint val="75000"/>
                  </a:schemeClr>
                </a:solidFill>
              </a:defRPr>
            </a:lvl3pPr>
            <a:lvl4pPr marL="6237386" indent="0">
              <a:buNone/>
              <a:defRPr sz="6373">
                <a:solidFill>
                  <a:schemeClr val="tx1">
                    <a:tint val="75000"/>
                  </a:schemeClr>
                </a:solidFill>
              </a:defRPr>
            </a:lvl4pPr>
            <a:lvl5pPr marL="8316516" indent="0">
              <a:buNone/>
              <a:defRPr sz="6373">
                <a:solidFill>
                  <a:schemeClr val="tx1">
                    <a:tint val="75000"/>
                  </a:schemeClr>
                </a:solidFill>
              </a:defRPr>
            </a:lvl5pPr>
            <a:lvl6pPr marL="10395645" indent="0">
              <a:buNone/>
              <a:defRPr sz="6373">
                <a:solidFill>
                  <a:schemeClr val="tx1">
                    <a:tint val="75000"/>
                  </a:schemeClr>
                </a:solidFill>
              </a:defRPr>
            </a:lvl6pPr>
            <a:lvl7pPr marL="12474774" indent="0">
              <a:buNone/>
              <a:defRPr sz="6373">
                <a:solidFill>
                  <a:schemeClr val="tx1">
                    <a:tint val="75000"/>
                  </a:schemeClr>
                </a:solidFill>
              </a:defRPr>
            </a:lvl7pPr>
            <a:lvl8pPr marL="14553903" indent="0">
              <a:buNone/>
              <a:defRPr sz="6373">
                <a:solidFill>
                  <a:schemeClr val="tx1">
                    <a:tint val="75000"/>
                  </a:schemeClr>
                </a:solidFill>
              </a:defRPr>
            </a:lvl8pPr>
            <a:lvl9pPr marL="16633033" indent="0">
              <a:buNone/>
              <a:defRPr sz="63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BA8DC-5C2C-45FD-81BA-82742C33384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B687-B7EA-4B5A-A6E5-28984F4820A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3854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3761" y="9945691"/>
            <a:ext cx="13371553" cy="28130117"/>
          </a:xfrm>
        </p:spPr>
        <p:txBody>
          <a:bodyPr/>
          <a:lstStyle>
            <a:lvl1pPr>
              <a:defRPr sz="12744"/>
            </a:lvl1pPr>
            <a:lvl2pPr>
              <a:defRPr sz="10952"/>
            </a:lvl2pPr>
            <a:lvl3pPr>
              <a:defRPr sz="9060"/>
            </a:lvl3pPr>
            <a:lvl4pPr>
              <a:defRPr sz="8165"/>
            </a:lvl4pPr>
            <a:lvl5pPr>
              <a:defRPr sz="8165"/>
            </a:lvl5pPr>
            <a:lvl6pPr>
              <a:defRPr sz="8165"/>
            </a:lvl6pPr>
            <a:lvl7pPr>
              <a:defRPr sz="8165"/>
            </a:lvl7pPr>
            <a:lvl8pPr>
              <a:defRPr sz="8165"/>
            </a:lvl8pPr>
            <a:lvl9pPr>
              <a:defRPr sz="81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89901" y="9945691"/>
            <a:ext cx="13371553" cy="28130117"/>
          </a:xfrm>
        </p:spPr>
        <p:txBody>
          <a:bodyPr/>
          <a:lstStyle>
            <a:lvl1pPr>
              <a:defRPr sz="12744"/>
            </a:lvl1pPr>
            <a:lvl2pPr>
              <a:defRPr sz="10952"/>
            </a:lvl2pPr>
            <a:lvl3pPr>
              <a:defRPr sz="9060"/>
            </a:lvl3pPr>
            <a:lvl4pPr>
              <a:defRPr sz="8165"/>
            </a:lvl4pPr>
            <a:lvl5pPr>
              <a:defRPr sz="8165"/>
            </a:lvl5pPr>
            <a:lvl6pPr>
              <a:defRPr sz="8165"/>
            </a:lvl6pPr>
            <a:lvl7pPr>
              <a:defRPr sz="8165"/>
            </a:lvl7pPr>
            <a:lvl8pPr>
              <a:defRPr sz="8165"/>
            </a:lvl8pPr>
            <a:lvl9pPr>
              <a:defRPr sz="81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BA8DC-5C2C-45FD-81BA-82742C33384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B687-B7EA-4B5A-A6E5-28984F4820A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0369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761" y="9541155"/>
            <a:ext cx="13376810" cy="3976299"/>
          </a:xfrm>
        </p:spPr>
        <p:txBody>
          <a:bodyPr anchor="b"/>
          <a:lstStyle>
            <a:lvl1pPr marL="0" indent="0">
              <a:buNone/>
              <a:defRPr sz="10952" b="1"/>
            </a:lvl1pPr>
            <a:lvl2pPr marL="2079129" indent="0">
              <a:buNone/>
              <a:defRPr sz="9060" b="1"/>
            </a:lvl2pPr>
            <a:lvl3pPr marL="4158257" indent="0">
              <a:buNone/>
              <a:defRPr sz="8165" b="1"/>
            </a:lvl3pPr>
            <a:lvl4pPr marL="6237386" indent="0">
              <a:buNone/>
              <a:defRPr sz="7268" b="1"/>
            </a:lvl4pPr>
            <a:lvl5pPr marL="8316516" indent="0">
              <a:buNone/>
              <a:defRPr sz="7268" b="1"/>
            </a:lvl5pPr>
            <a:lvl6pPr marL="10395645" indent="0">
              <a:buNone/>
              <a:defRPr sz="7268" b="1"/>
            </a:lvl6pPr>
            <a:lvl7pPr marL="12474774" indent="0">
              <a:buNone/>
              <a:defRPr sz="7268" b="1"/>
            </a:lvl7pPr>
            <a:lvl8pPr marL="14553903" indent="0">
              <a:buNone/>
              <a:defRPr sz="7268" b="1"/>
            </a:lvl8pPr>
            <a:lvl9pPr marL="16633033" indent="0">
              <a:buNone/>
              <a:defRPr sz="72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761" y="13517453"/>
            <a:ext cx="13376810" cy="24558352"/>
          </a:xfrm>
        </p:spPr>
        <p:txBody>
          <a:bodyPr/>
          <a:lstStyle>
            <a:lvl1pPr>
              <a:defRPr sz="10952"/>
            </a:lvl1pPr>
            <a:lvl2pPr>
              <a:defRPr sz="9060"/>
            </a:lvl2pPr>
            <a:lvl3pPr>
              <a:defRPr sz="8165"/>
            </a:lvl3pPr>
            <a:lvl4pPr>
              <a:defRPr sz="7268"/>
            </a:lvl4pPr>
            <a:lvl5pPr>
              <a:defRPr sz="7268"/>
            </a:lvl5pPr>
            <a:lvl6pPr>
              <a:defRPr sz="7268"/>
            </a:lvl6pPr>
            <a:lvl7pPr>
              <a:defRPr sz="7268"/>
            </a:lvl7pPr>
            <a:lvl8pPr>
              <a:defRPr sz="7268"/>
            </a:lvl8pPr>
            <a:lvl9pPr>
              <a:defRPr sz="72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79389" y="9541155"/>
            <a:ext cx="13382065" cy="3976299"/>
          </a:xfrm>
        </p:spPr>
        <p:txBody>
          <a:bodyPr anchor="b"/>
          <a:lstStyle>
            <a:lvl1pPr marL="0" indent="0">
              <a:buNone/>
              <a:defRPr sz="10952" b="1"/>
            </a:lvl1pPr>
            <a:lvl2pPr marL="2079129" indent="0">
              <a:buNone/>
              <a:defRPr sz="9060" b="1"/>
            </a:lvl2pPr>
            <a:lvl3pPr marL="4158257" indent="0">
              <a:buNone/>
              <a:defRPr sz="8165" b="1"/>
            </a:lvl3pPr>
            <a:lvl4pPr marL="6237386" indent="0">
              <a:buNone/>
              <a:defRPr sz="7268" b="1"/>
            </a:lvl4pPr>
            <a:lvl5pPr marL="8316516" indent="0">
              <a:buNone/>
              <a:defRPr sz="7268" b="1"/>
            </a:lvl5pPr>
            <a:lvl6pPr marL="10395645" indent="0">
              <a:buNone/>
              <a:defRPr sz="7268" b="1"/>
            </a:lvl6pPr>
            <a:lvl7pPr marL="12474774" indent="0">
              <a:buNone/>
              <a:defRPr sz="7268" b="1"/>
            </a:lvl7pPr>
            <a:lvl8pPr marL="14553903" indent="0">
              <a:buNone/>
              <a:defRPr sz="7268" b="1"/>
            </a:lvl8pPr>
            <a:lvl9pPr marL="16633033" indent="0">
              <a:buNone/>
              <a:defRPr sz="72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79389" y="13517453"/>
            <a:ext cx="13382065" cy="24558352"/>
          </a:xfrm>
        </p:spPr>
        <p:txBody>
          <a:bodyPr/>
          <a:lstStyle>
            <a:lvl1pPr>
              <a:defRPr sz="10952"/>
            </a:lvl1pPr>
            <a:lvl2pPr>
              <a:defRPr sz="9060"/>
            </a:lvl2pPr>
            <a:lvl3pPr>
              <a:defRPr sz="8165"/>
            </a:lvl3pPr>
            <a:lvl4pPr>
              <a:defRPr sz="7268"/>
            </a:lvl4pPr>
            <a:lvl5pPr>
              <a:defRPr sz="7268"/>
            </a:lvl5pPr>
            <a:lvl6pPr>
              <a:defRPr sz="7268"/>
            </a:lvl6pPr>
            <a:lvl7pPr>
              <a:defRPr sz="7268"/>
            </a:lvl7pPr>
            <a:lvl8pPr>
              <a:defRPr sz="7268"/>
            </a:lvl8pPr>
            <a:lvl9pPr>
              <a:defRPr sz="72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BA8DC-5C2C-45FD-81BA-82742C33384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B687-B7EA-4B5A-A6E5-28984F4820A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087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BA8DC-5C2C-45FD-81BA-82742C33384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B687-B7EA-4B5A-A6E5-28984F4820A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895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BA8DC-5C2C-45FD-81BA-82742C33384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B687-B7EA-4B5A-A6E5-28984F4820A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8144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763" y="1697082"/>
            <a:ext cx="9960337" cy="7222464"/>
          </a:xfrm>
        </p:spPr>
        <p:txBody>
          <a:bodyPr anchor="b"/>
          <a:lstStyle>
            <a:lvl1pPr algn="l">
              <a:defRPr sz="906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6768" y="1697085"/>
            <a:ext cx="16924685" cy="36378723"/>
          </a:xfrm>
        </p:spPr>
        <p:txBody>
          <a:bodyPr/>
          <a:lstStyle>
            <a:lvl1pPr>
              <a:defRPr sz="14537"/>
            </a:lvl1pPr>
            <a:lvl2pPr>
              <a:defRPr sz="12744"/>
            </a:lvl2pPr>
            <a:lvl3pPr>
              <a:defRPr sz="10952"/>
            </a:lvl3pPr>
            <a:lvl4pPr>
              <a:defRPr sz="9060"/>
            </a:lvl4pPr>
            <a:lvl5pPr>
              <a:defRPr sz="9060"/>
            </a:lvl5pPr>
            <a:lvl6pPr>
              <a:defRPr sz="9060"/>
            </a:lvl6pPr>
            <a:lvl7pPr>
              <a:defRPr sz="9060"/>
            </a:lvl7pPr>
            <a:lvl8pPr>
              <a:defRPr sz="9060"/>
            </a:lvl8pPr>
            <a:lvl9pPr>
              <a:defRPr sz="90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3763" y="8919549"/>
            <a:ext cx="9960337" cy="29156259"/>
          </a:xfrm>
        </p:spPr>
        <p:txBody>
          <a:bodyPr/>
          <a:lstStyle>
            <a:lvl1pPr marL="0" indent="0">
              <a:buNone/>
              <a:defRPr sz="6373"/>
            </a:lvl1pPr>
            <a:lvl2pPr marL="2079129" indent="0">
              <a:buNone/>
              <a:defRPr sz="5476"/>
            </a:lvl2pPr>
            <a:lvl3pPr marL="4158257" indent="0">
              <a:buNone/>
              <a:defRPr sz="4581"/>
            </a:lvl3pPr>
            <a:lvl4pPr marL="6237386" indent="0">
              <a:buNone/>
              <a:defRPr sz="4082"/>
            </a:lvl4pPr>
            <a:lvl5pPr marL="8316516" indent="0">
              <a:buNone/>
              <a:defRPr sz="4082"/>
            </a:lvl5pPr>
            <a:lvl6pPr marL="10395645" indent="0">
              <a:buNone/>
              <a:defRPr sz="4082"/>
            </a:lvl6pPr>
            <a:lvl7pPr marL="12474774" indent="0">
              <a:buNone/>
              <a:defRPr sz="4082"/>
            </a:lvl7pPr>
            <a:lvl8pPr marL="14553903" indent="0">
              <a:buNone/>
              <a:defRPr sz="4082"/>
            </a:lvl8pPr>
            <a:lvl9pPr marL="16633033" indent="0">
              <a:buNone/>
              <a:defRPr sz="40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BA8DC-5C2C-45FD-81BA-82742C33384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B687-B7EA-4B5A-A6E5-28984F4820A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406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154" y="29837063"/>
            <a:ext cx="18165128" cy="3522435"/>
          </a:xfrm>
        </p:spPr>
        <p:txBody>
          <a:bodyPr anchor="b"/>
          <a:lstStyle>
            <a:lvl1pPr algn="l">
              <a:defRPr sz="906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4154" y="3808568"/>
            <a:ext cx="18165128" cy="25574625"/>
          </a:xfrm>
        </p:spPr>
        <p:txBody>
          <a:bodyPr/>
          <a:lstStyle>
            <a:lvl1pPr marL="0" indent="0">
              <a:buNone/>
              <a:defRPr sz="14537"/>
            </a:lvl1pPr>
            <a:lvl2pPr marL="2079129" indent="0">
              <a:buNone/>
              <a:defRPr sz="12744"/>
            </a:lvl2pPr>
            <a:lvl3pPr marL="4158257" indent="0">
              <a:buNone/>
              <a:defRPr sz="10952"/>
            </a:lvl3pPr>
            <a:lvl4pPr marL="6237386" indent="0">
              <a:buNone/>
              <a:defRPr sz="9060"/>
            </a:lvl4pPr>
            <a:lvl5pPr marL="8316516" indent="0">
              <a:buNone/>
              <a:defRPr sz="9060"/>
            </a:lvl5pPr>
            <a:lvl6pPr marL="10395645" indent="0">
              <a:buNone/>
              <a:defRPr sz="9060"/>
            </a:lvl6pPr>
            <a:lvl7pPr marL="12474774" indent="0">
              <a:buNone/>
              <a:defRPr sz="9060"/>
            </a:lvl7pPr>
            <a:lvl8pPr marL="14553903" indent="0">
              <a:buNone/>
              <a:defRPr sz="9060"/>
            </a:lvl8pPr>
            <a:lvl9pPr marL="16633033" indent="0">
              <a:buNone/>
              <a:defRPr sz="906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4154" y="33359499"/>
            <a:ext cx="18165128" cy="5002440"/>
          </a:xfrm>
        </p:spPr>
        <p:txBody>
          <a:bodyPr/>
          <a:lstStyle>
            <a:lvl1pPr marL="0" indent="0">
              <a:buNone/>
              <a:defRPr sz="6373"/>
            </a:lvl1pPr>
            <a:lvl2pPr marL="2079129" indent="0">
              <a:buNone/>
              <a:defRPr sz="5476"/>
            </a:lvl2pPr>
            <a:lvl3pPr marL="4158257" indent="0">
              <a:buNone/>
              <a:defRPr sz="4581"/>
            </a:lvl3pPr>
            <a:lvl4pPr marL="6237386" indent="0">
              <a:buNone/>
              <a:defRPr sz="4082"/>
            </a:lvl4pPr>
            <a:lvl5pPr marL="8316516" indent="0">
              <a:buNone/>
              <a:defRPr sz="4082"/>
            </a:lvl5pPr>
            <a:lvl6pPr marL="10395645" indent="0">
              <a:buNone/>
              <a:defRPr sz="4082"/>
            </a:lvl6pPr>
            <a:lvl7pPr marL="12474774" indent="0">
              <a:buNone/>
              <a:defRPr sz="4082"/>
            </a:lvl7pPr>
            <a:lvl8pPr marL="14553903" indent="0">
              <a:buNone/>
              <a:defRPr sz="4082"/>
            </a:lvl8pPr>
            <a:lvl9pPr marL="16633033" indent="0">
              <a:buNone/>
              <a:defRPr sz="40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BA8DC-5C2C-45FD-81BA-82742C33384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B687-B7EA-4B5A-A6E5-28984F4820A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32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3762" y="1706951"/>
            <a:ext cx="27247692" cy="7104062"/>
          </a:xfrm>
          <a:prstGeom prst="rect">
            <a:avLst/>
          </a:prstGeom>
        </p:spPr>
        <p:txBody>
          <a:bodyPr vert="horz" lIns="417636" tIns="208818" rIns="417636" bIns="2088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762" y="9945691"/>
            <a:ext cx="27247692" cy="28130117"/>
          </a:xfrm>
          <a:prstGeom prst="rect">
            <a:avLst/>
          </a:prstGeom>
        </p:spPr>
        <p:txBody>
          <a:bodyPr vert="horz" lIns="417636" tIns="208818" rIns="417636" bIns="2088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3761" y="39506485"/>
            <a:ext cx="7064217" cy="2269354"/>
          </a:xfrm>
          <a:prstGeom prst="rect">
            <a:avLst/>
          </a:prstGeom>
        </p:spPr>
        <p:txBody>
          <a:bodyPr vert="horz" lIns="417636" tIns="208818" rIns="417636" bIns="208818" rtlCol="0" anchor="ctr"/>
          <a:lstStyle>
            <a:lvl1pPr algn="l">
              <a:defRPr sz="54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BA8DC-5C2C-45FD-81BA-82742C33384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44032" y="39506485"/>
            <a:ext cx="9587151" cy="2269354"/>
          </a:xfrm>
          <a:prstGeom prst="rect">
            <a:avLst/>
          </a:prstGeom>
        </p:spPr>
        <p:txBody>
          <a:bodyPr vert="horz" lIns="417636" tIns="208818" rIns="417636" bIns="208818" rtlCol="0" anchor="ctr"/>
          <a:lstStyle>
            <a:lvl1pPr algn="ctr">
              <a:defRPr sz="54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97236" y="39506485"/>
            <a:ext cx="7064217" cy="2269354"/>
          </a:xfrm>
          <a:prstGeom prst="rect">
            <a:avLst/>
          </a:prstGeom>
        </p:spPr>
        <p:txBody>
          <a:bodyPr vert="horz" lIns="417636" tIns="208818" rIns="417636" bIns="208818" rtlCol="0" anchor="ctr"/>
          <a:lstStyle>
            <a:lvl1pPr algn="r">
              <a:defRPr sz="54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AB687-B7EA-4B5A-A6E5-28984F4820A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903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58257" rtl="0" eaLnBrk="1" latinLnBrk="0" hangingPunct="1">
        <a:spcBef>
          <a:spcPct val="0"/>
        </a:spcBef>
        <a:buNone/>
        <a:defRPr sz="200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59347" indent="-1559347" algn="l" defTabSz="41582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537" kern="1200">
          <a:solidFill>
            <a:schemeClr val="tx1"/>
          </a:solidFill>
          <a:latin typeface="+mn-lt"/>
          <a:ea typeface="+mn-ea"/>
          <a:cs typeface="+mn-cs"/>
        </a:defRPr>
      </a:lvl1pPr>
      <a:lvl2pPr marL="3378584" indent="-1299456" algn="l" defTabSz="4158257" rtl="0" eaLnBrk="1" latinLnBrk="0" hangingPunct="1">
        <a:spcBef>
          <a:spcPct val="20000"/>
        </a:spcBef>
        <a:buFont typeface="Arial" panose="020B0604020202020204" pitchFamily="34" charset="0"/>
        <a:buChar char="–"/>
        <a:defRPr sz="12744" kern="1200">
          <a:solidFill>
            <a:schemeClr val="tx1"/>
          </a:solidFill>
          <a:latin typeface="+mn-lt"/>
          <a:ea typeface="+mn-ea"/>
          <a:cs typeface="+mn-cs"/>
        </a:defRPr>
      </a:lvl2pPr>
      <a:lvl3pPr marL="5197822" indent="-1039564" algn="l" defTabSz="41582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0952" kern="1200">
          <a:solidFill>
            <a:schemeClr val="tx1"/>
          </a:solidFill>
          <a:latin typeface="+mn-lt"/>
          <a:ea typeface="+mn-ea"/>
          <a:cs typeface="+mn-cs"/>
        </a:defRPr>
      </a:lvl3pPr>
      <a:lvl4pPr marL="7276950" indent="-1039564" algn="l" defTabSz="4158257" rtl="0" eaLnBrk="1" latinLnBrk="0" hangingPunct="1">
        <a:spcBef>
          <a:spcPct val="20000"/>
        </a:spcBef>
        <a:buFont typeface="Arial" panose="020B0604020202020204" pitchFamily="34" charset="0"/>
        <a:buChar char="–"/>
        <a:defRPr sz="9060" kern="1200">
          <a:solidFill>
            <a:schemeClr val="tx1"/>
          </a:solidFill>
          <a:latin typeface="+mn-lt"/>
          <a:ea typeface="+mn-ea"/>
          <a:cs typeface="+mn-cs"/>
        </a:defRPr>
      </a:lvl4pPr>
      <a:lvl5pPr marL="9356080" indent="-1039564" algn="l" defTabSz="4158257" rtl="0" eaLnBrk="1" latinLnBrk="0" hangingPunct="1">
        <a:spcBef>
          <a:spcPct val="20000"/>
        </a:spcBef>
        <a:buFont typeface="Arial" panose="020B0604020202020204" pitchFamily="34" charset="0"/>
        <a:buChar char="»"/>
        <a:defRPr sz="9060" kern="1200">
          <a:solidFill>
            <a:schemeClr val="tx1"/>
          </a:solidFill>
          <a:latin typeface="+mn-lt"/>
          <a:ea typeface="+mn-ea"/>
          <a:cs typeface="+mn-cs"/>
        </a:defRPr>
      </a:lvl5pPr>
      <a:lvl6pPr marL="11435209" indent="-1039564" algn="l" defTabSz="4158257" rtl="0" eaLnBrk="1" latinLnBrk="0" hangingPunct="1">
        <a:spcBef>
          <a:spcPct val="20000"/>
        </a:spcBef>
        <a:buFont typeface="Arial" panose="020B0604020202020204" pitchFamily="34" charset="0"/>
        <a:buChar char="•"/>
        <a:defRPr sz="9060" kern="1200">
          <a:solidFill>
            <a:schemeClr val="tx1"/>
          </a:solidFill>
          <a:latin typeface="+mn-lt"/>
          <a:ea typeface="+mn-ea"/>
          <a:cs typeface="+mn-cs"/>
        </a:defRPr>
      </a:lvl6pPr>
      <a:lvl7pPr marL="13514338" indent="-1039564" algn="l" defTabSz="4158257" rtl="0" eaLnBrk="1" latinLnBrk="0" hangingPunct="1">
        <a:spcBef>
          <a:spcPct val="20000"/>
        </a:spcBef>
        <a:buFont typeface="Arial" panose="020B0604020202020204" pitchFamily="34" charset="0"/>
        <a:buChar char="•"/>
        <a:defRPr sz="9060" kern="1200">
          <a:solidFill>
            <a:schemeClr val="tx1"/>
          </a:solidFill>
          <a:latin typeface="+mn-lt"/>
          <a:ea typeface="+mn-ea"/>
          <a:cs typeface="+mn-cs"/>
        </a:defRPr>
      </a:lvl7pPr>
      <a:lvl8pPr marL="15593467" indent="-1039564" algn="l" defTabSz="4158257" rtl="0" eaLnBrk="1" latinLnBrk="0" hangingPunct="1">
        <a:spcBef>
          <a:spcPct val="20000"/>
        </a:spcBef>
        <a:buFont typeface="Arial" panose="020B0604020202020204" pitchFamily="34" charset="0"/>
        <a:buChar char="•"/>
        <a:defRPr sz="9060" kern="1200">
          <a:solidFill>
            <a:schemeClr val="tx1"/>
          </a:solidFill>
          <a:latin typeface="+mn-lt"/>
          <a:ea typeface="+mn-ea"/>
          <a:cs typeface="+mn-cs"/>
        </a:defRPr>
      </a:lvl8pPr>
      <a:lvl9pPr marL="17672597" indent="-1039564" algn="l" defTabSz="4158257" rtl="0" eaLnBrk="1" latinLnBrk="0" hangingPunct="1">
        <a:spcBef>
          <a:spcPct val="20000"/>
        </a:spcBef>
        <a:buFont typeface="Arial" panose="020B0604020202020204" pitchFamily="34" charset="0"/>
        <a:buChar char="•"/>
        <a:defRPr sz="90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58257" rtl="0" eaLnBrk="1" latinLnBrk="0" hangingPunct="1">
        <a:defRPr sz="8165" kern="1200">
          <a:solidFill>
            <a:schemeClr val="tx1"/>
          </a:solidFill>
          <a:latin typeface="+mn-lt"/>
          <a:ea typeface="+mn-ea"/>
          <a:cs typeface="+mn-cs"/>
        </a:defRPr>
      </a:lvl1pPr>
      <a:lvl2pPr marL="2079129" algn="l" defTabSz="4158257" rtl="0" eaLnBrk="1" latinLnBrk="0" hangingPunct="1">
        <a:defRPr sz="8165" kern="1200">
          <a:solidFill>
            <a:schemeClr val="tx1"/>
          </a:solidFill>
          <a:latin typeface="+mn-lt"/>
          <a:ea typeface="+mn-ea"/>
          <a:cs typeface="+mn-cs"/>
        </a:defRPr>
      </a:lvl2pPr>
      <a:lvl3pPr marL="4158257" algn="l" defTabSz="4158257" rtl="0" eaLnBrk="1" latinLnBrk="0" hangingPunct="1">
        <a:defRPr sz="8165" kern="1200">
          <a:solidFill>
            <a:schemeClr val="tx1"/>
          </a:solidFill>
          <a:latin typeface="+mn-lt"/>
          <a:ea typeface="+mn-ea"/>
          <a:cs typeface="+mn-cs"/>
        </a:defRPr>
      </a:lvl3pPr>
      <a:lvl4pPr marL="6237386" algn="l" defTabSz="4158257" rtl="0" eaLnBrk="1" latinLnBrk="0" hangingPunct="1">
        <a:defRPr sz="8165" kern="1200">
          <a:solidFill>
            <a:schemeClr val="tx1"/>
          </a:solidFill>
          <a:latin typeface="+mn-lt"/>
          <a:ea typeface="+mn-ea"/>
          <a:cs typeface="+mn-cs"/>
        </a:defRPr>
      </a:lvl4pPr>
      <a:lvl5pPr marL="8316516" algn="l" defTabSz="4158257" rtl="0" eaLnBrk="1" latinLnBrk="0" hangingPunct="1">
        <a:defRPr sz="8165" kern="1200">
          <a:solidFill>
            <a:schemeClr val="tx1"/>
          </a:solidFill>
          <a:latin typeface="+mn-lt"/>
          <a:ea typeface="+mn-ea"/>
          <a:cs typeface="+mn-cs"/>
        </a:defRPr>
      </a:lvl5pPr>
      <a:lvl6pPr marL="10395645" algn="l" defTabSz="4158257" rtl="0" eaLnBrk="1" latinLnBrk="0" hangingPunct="1">
        <a:defRPr sz="8165" kern="1200">
          <a:solidFill>
            <a:schemeClr val="tx1"/>
          </a:solidFill>
          <a:latin typeface="+mn-lt"/>
          <a:ea typeface="+mn-ea"/>
          <a:cs typeface="+mn-cs"/>
        </a:defRPr>
      </a:lvl6pPr>
      <a:lvl7pPr marL="12474774" algn="l" defTabSz="4158257" rtl="0" eaLnBrk="1" latinLnBrk="0" hangingPunct="1">
        <a:defRPr sz="8165" kern="1200">
          <a:solidFill>
            <a:schemeClr val="tx1"/>
          </a:solidFill>
          <a:latin typeface="+mn-lt"/>
          <a:ea typeface="+mn-ea"/>
          <a:cs typeface="+mn-cs"/>
        </a:defRPr>
      </a:lvl7pPr>
      <a:lvl8pPr marL="14553903" algn="l" defTabSz="4158257" rtl="0" eaLnBrk="1" latinLnBrk="0" hangingPunct="1">
        <a:defRPr sz="8165" kern="1200">
          <a:solidFill>
            <a:schemeClr val="tx1"/>
          </a:solidFill>
          <a:latin typeface="+mn-lt"/>
          <a:ea typeface="+mn-ea"/>
          <a:cs typeface="+mn-cs"/>
        </a:defRPr>
      </a:lvl8pPr>
      <a:lvl9pPr marL="16633033" algn="l" defTabSz="4158257" rtl="0" eaLnBrk="1" latinLnBrk="0" hangingPunct="1">
        <a:defRPr sz="81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chart" Target="../charts/chart2.xml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chart" Target="../charts/chart1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C8B0E4-93C2-C924-12BD-CF6A4EB02F94}"/>
              </a:ext>
            </a:extLst>
          </p:cNvPr>
          <p:cNvSpPr txBox="1"/>
          <p:nvPr/>
        </p:nvSpPr>
        <p:spPr>
          <a:xfrm>
            <a:off x="34387" y="137767"/>
            <a:ext cx="302408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Ensemble-Variational Inversion System for Estimating Ammonia Emissions using </a:t>
            </a:r>
            <a:r>
              <a:rPr lang="en-CA" sz="7200" b="1" dirty="0" err="1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CrIS</a:t>
            </a:r>
            <a:r>
              <a:rPr lang="en-CA" sz="72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Ammonia Retrievals</a:t>
            </a:r>
            <a:endParaRPr lang="en-US" sz="72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845EFB-9C6D-4FEA-77F7-071D4110263B}"/>
              </a:ext>
            </a:extLst>
          </p:cNvPr>
          <p:cNvSpPr txBox="1"/>
          <p:nvPr/>
        </p:nvSpPr>
        <p:spPr>
          <a:xfrm>
            <a:off x="262348" y="2714889"/>
            <a:ext cx="29750515" cy="156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068" b="1" dirty="0">
                <a:solidFill>
                  <a:schemeClr val="tx2"/>
                </a:solidFill>
              </a:rPr>
              <a:t>Michael Sitwell, Mark W. Shephard, and Yves Rochon</a:t>
            </a:r>
          </a:p>
          <a:p>
            <a:pPr algn="ctr"/>
            <a:r>
              <a:rPr lang="en-CA" sz="4505" i="1" dirty="0">
                <a:solidFill>
                  <a:schemeClr val="tx2"/>
                </a:solidFill>
              </a:rPr>
              <a:t>Air Quality Research Division, Environment and Climate Change Canada, Toronto, Ontario, Canada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F91E3D-D5CF-CA0C-3CEF-70811C8F3850}"/>
              </a:ext>
            </a:extLst>
          </p:cNvPr>
          <p:cNvSpPr txBox="1"/>
          <p:nvPr/>
        </p:nvSpPr>
        <p:spPr>
          <a:xfrm>
            <a:off x="505564" y="5915053"/>
            <a:ext cx="29029047" cy="5509200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643600" indent="-643600">
              <a:buFont typeface="Wingdings" panose="05000000000000000000" pitchFamily="2" charset="2"/>
              <a:buChar char="Ø"/>
            </a:pPr>
            <a:r>
              <a:rPr lang="en-CA" sz="3200" b="1" dirty="0">
                <a:solidFill>
                  <a:schemeClr val="accent6"/>
                </a:solidFill>
              </a:rPr>
              <a:t>Atmospheric Ammonia</a:t>
            </a:r>
          </a:p>
          <a:p>
            <a:pPr marL="1520316" lvl="1" indent="-643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Primary atmospheric basic gas, important for particulate matter formation</a:t>
            </a:r>
          </a:p>
          <a:p>
            <a:pPr marL="1520316" lvl="1" indent="-643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Short atmospheric lifetime (hours to days)</a:t>
            </a:r>
          </a:p>
          <a:p>
            <a:pPr marL="1520316" lvl="1" indent="-643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Significant agricultural emissions (fertilizers and livestock)</a:t>
            </a:r>
          </a:p>
          <a:p>
            <a:pPr marL="2554131" lvl="1" indent="-643600">
              <a:buFont typeface="Arial" panose="020B0604020202020204" pitchFamily="34" charset="0"/>
              <a:buChar char="•"/>
            </a:pPr>
            <a:endParaRPr lang="en-CA" sz="3200" dirty="0">
              <a:solidFill>
                <a:schemeClr val="tx2"/>
              </a:solidFill>
            </a:endParaRPr>
          </a:p>
          <a:p>
            <a:pPr marL="2554131" lvl="1" indent="-643600">
              <a:buFont typeface="Arial" panose="020B0604020202020204" pitchFamily="34" charset="0"/>
              <a:buChar char="•"/>
            </a:pPr>
            <a:endParaRPr lang="en-CA" sz="3200" dirty="0">
              <a:solidFill>
                <a:schemeClr val="tx2"/>
              </a:solidFill>
            </a:endParaRPr>
          </a:p>
          <a:p>
            <a:pPr marL="2554131" lvl="1" indent="-643600">
              <a:buFont typeface="Arial" panose="020B0604020202020204" pitchFamily="34" charset="0"/>
              <a:buChar char="•"/>
            </a:pPr>
            <a:endParaRPr lang="en-CA" sz="3200" dirty="0">
              <a:solidFill>
                <a:schemeClr val="tx2"/>
              </a:solidFill>
            </a:endParaRPr>
          </a:p>
          <a:p>
            <a:pPr marL="2554131" lvl="1" indent="-643600">
              <a:buFont typeface="Arial" panose="020B0604020202020204" pitchFamily="34" charset="0"/>
              <a:buChar char="•"/>
            </a:pPr>
            <a:endParaRPr lang="en-CA" sz="3200" dirty="0">
              <a:solidFill>
                <a:schemeClr val="tx2"/>
              </a:solidFill>
            </a:endParaRPr>
          </a:p>
          <a:p>
            <a:pPr marL="2554131" lvl="1" indent="-643600">
              <a:buFont typeface="Arial" panose="020B0604020202020204" pitchFamily="34" charset="0"/>
              <a:buChar char="•"/>
            </a:pPr>
            <a:endParaRPr lang="en-CA" sz="3200" dirty="0">
              <a:solidFill>
                <a:schemeClr val="tx2"/>
              </a:solidFill>
            </a:endParaRPr>
          </a:p>
          <a:p>
            <a:pPr marL="643600" indent="-643600">
              <a:buFont typeface="Wingdings" panose="05000000000000000000" pitchFamily="2" charset="2"/>
              <a:buChar char="Ø"/>
            </a:pPr>
            <a:r>
              <a:rPr lang="en-CA" sz="3200" b="1" dirty="0">
                <a:solidFill>
                  <a:schemeClr val="accent6"/>
                </a:solidFill>
              </a:rPr>
              <a:t>Estimating ammonia emissions</a:t>
            </a:r>
          </a:p>
          <a:p>
            <a:pPr marL="1520316" lvl="1" indent="-643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NH</a:t>
            </a:r>
            <a:r>
              <a:rPr lang="en-US" sz="3200" baseline="-25000" dirty="0">
                <a:solidFill>
                  <a:schemeClr val="tx2"/>
                </a:solidFill>
              </a:rPr>
              <a:t>3</a:t>
            </a:r>
            <a:r>
              <a:rPr lang="en-US" sz="3200" dirty="0">
                <a:solidFill>
                  <a:schemeClr val="tx2"/>
                </a:solidFill>
              </a:rPr>
              <a:t> field is spatially very inhomogeneous</a:t>
            </a:r>
          </a:p>
          <a:p>
            <a:pPr marL="1520316" lvl="1" indent="-643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In situ measurements can be challenging</a:t>
            </a:r>
          </a:p>
          <a:p>
            <a:pPr marL="1520316" lvl="1" indent="-643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Satellite observations relatively new</a:t>
            </a:r>
          </a:p>
          <a:p>
            <a:pPr marL="1520316" lvl="1" indent="-643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Large uncertainties on emissions</a:t>
            </a:r>
            <a:endParaRPr lang="en-CA" sz="3200" dirty="0">
              <a:solidFill>
                <a:schemeClr val="tx2"/>
              </a:solidFill>
            </a:endParaRPr>
          </a:p>
          <a:p>
            <a:pPr marL="1910531" lvl="1"/>
            <a:endParaRPr lang="en-CA" sz="3200" dirty="0">
              <a:solidFill>
                <a:schemeClr val="tx2"/>
              </a:solidFill>
            </a:endParaRPr>
          </a:p>
          <a:p>
            <a:pPr marL="1910531" lvl="1"/>
            <a:endParaRPr lang="en-CA" sz="3200" dirty="0">
              <a:solidFill>
                <a:schemeClr val="tx2"/>
              </a:solidFill>
            </a:endParaRPr>
          </a:p>
          <a:p>
            <a:pPr marL="1910531" lvl="1"/>
            <a:endParaRPr lang="en-CA" sz="3200" dirty="0">
              <a:solidFill>
                <a:schemeClr val="tx2"/>
              </a:solidFill>
            </a:endParaRPr>
          </a:p>
          <a:p>
            <a:pPr marL="1910531" lvl="1"/>
            <a:endParaRPr lang="en-CA" sz="3200" dirty="0">
              <a:solidFill>
                <a:schemeClr val="tx2"/>
              </a:solidFill>
            </a:endParaRPr>
          </a:p>
          <a:p>
            <a:pPr marL="1910531" lvl="1"/>
            <a:endParaRPr lang="en-CA" sz="3200" dirty="0">
              <a:solidFill>
                <a:schemeClr val="tx2"/>
              </a:solidFill>
            </a:endParaRPr>
          </a:p>
          <a:p>
            <a:pPr marL="2554131" lvl="1" indent="-643600">
              <a:buFont typeface="Arial" panose="020B0604020202020204" pitchFamily="34" charset="0"/>
              <a:buChar char="•"/>
            </a:pPr>
            <a:endParaRPr lang="en-CA" sz="3200" dirty="0">
              <a:solidFill>
                <a:schemeClr val="tx2"/>
              </a:solidFill>
            </a:endParaRPr>
          </a:p>
          <a:p>
            <a:pPr marL="643600" indent="-643600">
              <a:buFont typeface="Wingdings" panose="05000000000000000000" pitchFamily="2" charset="2"/>
              <a:buChar char="Ø"/>
            </a:pPr>
            <a:r>
              <a:rPr lang="en-CA" sz="3200" b="1" dirty="0" err="1">
                <a:solidFill>
                  <a:schemeClr val="accent6"/>
                </a:solidFill>
              </a:rPr>
              <a:t>CrIS</a:t>
            </a:r>
            <a:r>
              <a:rPr lang="en-CA" sz="3200" b="1" dirty="0">
                <a:solidFill>
                  <a:schemeClr val="accent6"/>
                </a:solidFill>
              </a:rPr>
              <a:t> ammonia retrievals</a:t>
            </a:r>
          </a:p>
          <a:p>
            <a:pPr marL="1520316" lvl="1" indent="-643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Ammonia retrievals available from instruments </a:t>
            </a:r>
            <a:r>
              <a:rPr lang="fi-FI" sz="3200" dirty="0">
                <a:solidFill>
                  <a:schemeClr val="tx2"/>
                </a:solidFill>
              </a:rPr>
              <a:t>aboard S-NPP (2012-2021) and NOAA-20 (2019-present)</a:t>
            </a:r>
          </a:p>
          <a:p>
            <a:pPr marL="1520316" lvl="1" indent="-643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Local overpass times at approximately 01:30 and 13:30</a:t>
            </a:r>
          </a:p>
          <a:p>
            <a:pPr marL="1520316" lvl="1" indent="-643600">
              <a:buFont typeface="Arial" panose="020B0604020202020204" pitchFamily="34" charset="0"/>
              <a:buChar char="•"/>
            </a:pPr>
            <a:endParaRPr lang="en-US" sz="4505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2E4232-9A86-2079-5928-1E09A7D940E1}"/>
              </a:ext>
            </a:extLst>
          </p:cNvPr>
          <p:cNvSpPr txBox="1"/>
          <p:nvPr/>
        </p:nvSpPr>
        <p:spPr>
          <a:xfrm>
            <a:off x="533990" y="12300061"/>
            <a:ext cx="12274803" cy="6115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3600" indent="-6436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accent6"/>
                </a:solidFill>
              </a:rPr>
              <a:t>Goal: Refine NH</a:t>
            </a:r>
            <a:r>
              <a:rPr lang="en-US" sz="3200" b="1" baseline="-25000" dirty="0">
                <a:solidFill>
                  <a:schemeClr val="accent6"/>
                </a:solidFill>
              </a:rPr>
              <a:t>3</a:t>
            </a:r>
            <a:r>
              <a:rPr lang="en-US" sz="3200" b="1" dirty="0">
                <a:solidFill>
                  <a:schemeClr val="accent6"/>
                </a:solidFill>
              </a:rPr>
              <a:t> emissions needed for the GEM-MACH air quality model</a:t>
            </a:r>
          </a:p>
          <a:p>
            <a:pPr marL="1520316" lvl="1" indent="-643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Perform inversions for monthly mean ammonia emissions</a:t>
            </a:r>
          </a:p>
          <a:p>
            <a:pPr marL="1520316" lvl="1" indent="-643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Use pre-existing time profiles to map monthly emissions to hourly emissions for use in GEM-MACH</a:t>
            </a:r>
            <a:endParaRPr lang="en-US" sz="4505" dirty="0">
              <a:solidFill>
                <a:schemeClr val="tx2"/>
              </a:solidFill>
            </a:endParaRPr>
          </a:p>
          <a:p>
            <a:pPr marL="643600" indent="-643600">
              <a:buFont typeface="Wingdings" panose="05000000000000000000" pitchFamily="2" charset="2"/>
              <a:buChar char="Ø"/>
            </a:pPr>
            <a:endParaRPr lang="en-US" sz="3200" b="1" dirty="0">
              <a:solidFill>
                <a:schemeClr val="accent6"/>
              </a:solidFill>
            </a:endParaRPr>
          </a:p>
          <a:p>
            <a:pPr marL="643600" indent="-6436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accent6"/>
                </a:solidFill>
              </a:rPr>
              <a:t>Ensemble-based variational inversion system</a:t>
            </a:r>
          </a:p>
          <a:p>
            <a:pPr marL="1520316" lvl="1" indent="-643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Flow-dependent background error covariance</a:t>
            </a:r>
          </a:p>
          <a:p>
            <a:pPr marL="1520316" lvl="1" indent="-643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Does not require the model adjoint</a:t>
            </a:r>
          </a:p>
          <a:p>
            <a:pPr marL="1520316" lvl="1" indent="-643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100 member ensemble with perturbed monthly mean NH</a:t>
            </a:r>
            <a:r>
              <a:rPr lang="en-US" sz="3200" baseline="-25000" dirty="0">
                <a:solidFill>
                  <a:schemeClr val="tx2"/>
                </a:solidFill>
              </a:rPr>
              <a:t>3</a:t>
            </a:r>
            <a:r>
              <a:rPr lang="en-US" sz="3200" dirty="0">
                <a:solidFill>
                  <a:schemeClr val="tx2"/>
                </a:solidFill>
              </a:rPr>
              <a:t> emissions</a:t>
            </a:r>
          </a:p>
          <a:p>
            <a:pPr marL="1520316" lvl="1" indent="-643600">
              <a:buFont typeface="Arial" panose="020B0604020202020204" pitchFamily="34" charset="0"/>
              <a:buChar char="•"/>
            </a:pPr>
            <a:endParaRPr lang="en-CA" sz="3942" dirty="0">
              <a:solidFill>
                <a:schemeClr val="tx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62F266-7A51-1E9F-11A6-6BC4C42F7555}"/>
              </a:ext>
            </a:extLst>
          </p:cNvPr>
          <p:cNvSpPr/>
          <p:nvPr/>
        </p:nvSpPr>
        <p:spPr>
          <a:xfrm>
            <a:off x="353519" y="19850790"/>
            <a:ext cx="29554742" cy="12163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4800" dirty="0">
                <a:latin typeface="Cambria" panose="02040503050406030204" pitchFamily="18" charset="0"/>
              </a:rPr>
              <a:t>Inversion Results</a:t>
            </a:r>
            <a:endParaRPr lang="en-US" sz="4800" dirty="0">
              <a:latin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C649E6-01D3-FFD9-7CB8-67C2378DB141}"/>
              </a:ext>
            </a:extLst>
          </p:cNvPr>
          <p:cNvGrpSpPr/>
          <p:nvPr/>
        </p:nvGrpSpPr>
        <p:grpSpPr>
          <a:xfrm>
            <a:off x="353519" y="29377084"/>
            <a:ext cx="29580870" cy="7492185"/>
            <a:chOff x="-7012886" y="21158764"/>
            <a:chExt cx="21013986" cy="532238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6D8E88-426F-6466-737E-0D9BFEDDF840}"/>
                </a:ext>
              </a:extLst>
            </p:cNvPr>
            <p:cNvSpPr/>
            <p:nvPr/>
          </p:nvSpPr>
          <p:spPr>
            <a:xfrm>
              <a:off x="-7012886" y="21158764"/>
              <a:ext cx="21013986" cy="8444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sz="4800" dirty="0">
                  <a:latin typeface="Cambria" panose="02040503050406030204" pitchFamily="18" charset="0"/>
                </a:rPr>
                <a:t>Impact on Particulate Matter Formation</a:t>
              </a:r>
              <a:endParaRPr lang="en-US" sz="4800" dirty="0">
                <a:latin typeface="Cambria" panose="0204050305040603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2E459B-F4DE-66DF-9EB1-623E23E246F2}"/>
                </a:ext>
              </a:extLst>
            </p:cNvPr>
            <p:cNvSpPr/>
            <p:nvPr/>
          </p:nvSpPr>
          <p:spPr>
            <a:xfrm>
              <a:off x="-6996940" y="25636666"/>
              <a:ext cx="20945292" cy="8444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sz="4800" dirty="0">
                  <a:latin typeface="Cambria" panose="02040503050406030204" pitchFamily="18" charset="0"/>
                </a:rPr>
                <a:t>Conclusions</a:t>
              </a:r>
              <a:endParaRPr lang="en-US" sz="48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3E78F7-FAD0-251F-1EED-853497FA65A5}"/>
              </a:ext>
            </a:extLst>
          </p:cNvPr>
          <p:cNvGrpSpPr/>
          <p:nvPr/>
        </p:nvGrpSpPr>
        <p:grpSpPr>
          <a:xfrm>
            <a:off x="353519" y="4481756"/>
            <a:ext cx="29522848" cy="35925573"/>
            <a:chOff x="360017" y="4968603"/>
            <a:chExt cx="13789532" cy="2427246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7088F7-149B-4358-80D2-A5F774128DB7}"/>
                </a:ext>
              </a:extLst>
            </p:cNvPr>
            <p:cNvSpPr/>
            <p:nvPr/>
          </p:nvSpPr>
          <p:spPr>
            <a:xfrm>
              <a:off x="360017" y="4968603"/>
              <a:ext cx="13789532" cy="24272468"/>
            </a:xfrm>
            <a:prstGeom prst="rect">
              <a:avLst/>
            </a:prstGeom>
            <a:noFill/>
            <a:ln w="889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4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91468C0-29C9-9F42-EE70-2DF441854E30}"/>
                </a:ext>
              </a:extLst>
            </p:cNvPr>
            <p:cNvSpPr/>
            <p:nvPr/>
          </p:nvSpPr>
          <p:spPr>
            <a:xfrm>
              <a:off x="360017" y="4968604"/>
              <a:ext cx="13789532" cy="8444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sz="4800" dirty="0">
                  <a:latin typeface="Cambria" panose="02040503050406030204" pitchFamily="18" charset="0"/>
                </a:rPr>
                <a:t>Ammonia Emissions</a:t>
              </a:r>
              <a:endParaRPr lang="en-US" sz="4800" dirty="0">
                <a:latin typeface="Cambria" panose="020405030504060302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EBB1AF-D3EE-8185-B396-0360E841799D}"/>
                </a:ext>
              </a:extLst>
            </p:cNvPr>
            <p:cNvSpPr/>
            <p:nvPr/>
          </p:nvSpPr>
          <p:spPr>
            <a:xfrm>
              <a:off x="360017" y="8117777"/>
              <a:ext cx="13789532" cy="8444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sz="4800" dirty="0">
                  <a:latin typeface="Cambria" panose="02040503050406030204" pitchFamily="18" charset="0"/>
                </a:rPr>
                <a:t>Ensemble-Variational Inversion</a:t>
              </a:r>
              <a:endParaRPr lang="en-US" sz="4800" dirty="0">
                <a:latin typeface="Cambria" panose="02040503050406030204" pitchFamily="18" charset="0"/>
              </a:endParaRP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05FDD927-48E7-854A-2A2C-3DE569BF9138}"/>
              </a:ext>
            </a:extLst>
          </p:cNvPr>
          <p:cNvSpPr txBox="1"/>
          <p:nvPr/>
        </p:nvSpPr>
        <p:spPr>
          <a:xfrm>
            <a:off x="492575" y="37009931"/>
            <a:ext cx="29190647" cy="2554545"/>
          </a:xfrm>
          <a:prstGeom prst="rect">
            <a:avLst/>
          </a:prstGeom>
          <a:noFill/>
        </p:spPr>
        <p:txBody>
          <a:bodyPr wrap="square" numCol="2" spcCol="720000" rtlCol="0">
            <a:spAutoFit/>
          </a:bodyPr>
          <a:lstStyle/>
          <a:p>
            <a:pPr marL="643600" indent="-6436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While large uncertainties exist in NH</a:t>
            </a:r>
            <a:r>
              <a:rPr lang="en-US" sz="3200" baseline="-25000" dirty="0">
                <a:solidFill>
                  <a:schemeClr val="tx2"/>
                </a:solidFill>
                <a:latin typeface="Calibri" panose="020F0502020204030204" pitchFamily="34" charset="0"/>
              </a:rPr>
              <a:t>3</a:t>
            </a: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 emission inventories, emission inversions with </a:t>
            </a:r>
            <a:r>
              <a:rPr lang="en-US" sz="3200" dirty="0" err="1">
                <a:solidFill>
                  <a:schemeClr val="tx2"/>
                </a:solidFill>
                <a:latin typeface="Calibri" panose="020F0502020204030204" pitchFamily="34" charset="0"/>
              </a:rPr>
              <a:t>CrIS</a:t>
            </a: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 NH</a:t>
            </a:r>
            <a:r>
              <a:rPr lang="en-US" sz="3200" baseline="-25000" dirty="0">
                <a:solidFill>
                  <a:schemeClr val="tx2"/>
                </a:solidFill>
                <a:latin typeface="Calibri" panose="020F0502020204030204" pitchFamily="34" charset="0"/>
              </a:rPr>
              <a:t>3</a:t>
            </a: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 retrievals can greatly reduce these uncertainties</a:t>
            </a:r>
          </a:p>
          <a:p>
            <a:pPr marL="643600" indent="-6436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Ensemble-based inversions are an effective method that does not require a model adjoint</a:t>
            </a:r>
          </a:p>
          <a:p>
            <a:pPr marL="643600" indent="-643600"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643600" indent="-6436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Inversions yield better agreement with surface observations</a:t>
            </a:r>
          </a:p>
          <a:p>
            <a:pPr marL="643600" indent="-6436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NH</a:t>
            </a:r>
            <a:r>
              <a:rPr lang="en-US" sz="3200" baseline="-25000" dirty="0">
                <a:solidFill>
                  <a:schemeClr val="tx2"/>
                </a:solidFill>
                <a:latin typeface="Calibri" panose="020F0502020204030204" pitchFamily="34" charset="0"/>
              </a:rPr>
              <a:t>3</a:t>
            </a: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 inversions can have a significant impact on PM formation</a:t>
            </a:r>
          </a:p>
          <a:p>
            <a:pPr marL="643600" indent="-6436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Ensembles can be computationally expensive to run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EE1D77B-E6D8-8A3F-6AD3-08BE98C80BDD}"/>
              </a:ext>
            </a:extLst>
          </p:cNvPr>
          <p:cNvSpPr txBox="1"/>
          <p:nvPr/>
        </p:nvSpPr>
        <p:spPr>
          <a:xfrm>
            <a:off x="8418424" y="40524282"/>
            <a:ext cx="15166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9th International Symposium on Data Assimilation </a:t>
            </a:r>
            <a:r>
              <a:rPr lang="en-CA" sz="3200" b="1" dirty="0">
                <a:solidFill>
                  <a:schemeClr val="tx2"/>
                </a:solidFill>
              </a:rPr>
              <a:t>- October</a:t>
            </a:r>
            <a:r>
              <a:rPr lang="en-US" sz="3200" b="1" dirty="0">
                <a:solidFill>
                  <a:schemeClr val="tx2"/>
                </a:solidFill>
              </a:rPr>
              <a:t> 16-20, 2023 - Bologna, Italy</a:t>
            </a: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35885698-0CEE-FAEE-60FE-4AE93360235F}"/>
              </a:ext>
            </a:extLst>
          </p:cNvPr>
          <p:cNvSpPr/>
          <p:nvPr/>
        </p:nvSpPr>
        <p:spPr>
          <a:xfrm>
            <a:off x="374089" y="39142685"/>
            <a:ext cx="29522848" cy="12499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latin typeface="Cambria" panose="02040503050406030204" pitchFamily="18" charset="0"/>
              </a:rPr>
              <a:t>Published in Sitwell, Michael, et al. "An ensemble-variational inversion system for the estimation of ammonia emissions using </a:t>
            </a:r>
            <a:r>
              <a:rPr lang="en-CA" sz="3200" dirty="0" err="1">
                <a:latin typeface="Cambria" panose="02040503050406030204" pitchFamily="18" charset="0"/>
              </a:rPr>
              <a:t>CrIS</a:t>
            </a:r>
            <a:r>
              <a:rPr lang="en-CA" sz="3200" dirty="0">
                <a:latin typeface="Cambria" panose="02040503050406030204" pitchFamily="18" charset="0"/>
              </a:rPr>
              <a:t> satellite ammonia retrievals." Atmospheric Chemistry and Physics 22.10 (2022): 6595-6624.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CE2BF3-359B-8A73-85C2-7834A361DE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5" t="23819" r="52507" b="72938"/>
          <a:stretch/>
        </p:blipFill>
        <p:spPr>
          <a:xfrm>
            <a:off x="34387" y="41638034"/>
            <a:ext cx="12094156" cy="950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5F90AD-7F55-B44E-A338-9FCAA5D0E8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16" t="83114" r="18711" b="12902"/>
          <a:stretch/>
        </p:blipFill>
        <p:spPr>
          <a:xfrm>
            <a:off x="26510803" y="41459933"/>
            <a:ext cx="3678511" cy="1074275"/>
          </a:xfrm>
          <a:prstGeom prst="rect">
            <a:avLst/>
          </a:prstGeom>
        </p:spPr>
      </p:pic>
      <p:pic>
        <p:nvPicPr>
          <p:cNvPr id="28" name="Picture 27" descr="Map, scatter chart&#10;&#10;Description automatically generated">
            <a:extLst>
              <a:ext uri="{FF2B5EF4-FFF2-40B4-BE49-F238E27FC236}">
                <a16:creationId xmlns:a16="http://schemas.microsoft.com/office/drawing/2014/main" id="{9EE0E9A5-BBF0-0DB2-A1E8-B42A2A9E94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93967"/>
          <a:stretch/>
        </p:blipFill>
        <p:spPr>
          <a:xfrm>
            <a:off x="13679351" y="18726726"/>
            <a:ext cx="9582485" cy="7426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515F0A5-F619-0D99-6033-0C563F4787B9}"/>
              </a:ext>
            </a:extLst>
          </p:cNvPr>
          <p:cNvSpPr txBox="1"/>
          <p:nvPr/>
        </p:nvSpPr>
        <p:spPr>
          <a:xfrm>
            <a:off x="13857063" y="15413320"/>
            <a:ext cx="287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CrIS</a:t>
            </a:r>
            <a:r>
              <a:rPr lang="en-US" sz="3200" dirty="0"/>
              <a:t> retrievals</a:t>
            </a:r>
            <a:endParaRPr lang="en-CA" sz="3200" dirty="0"/>
          </a:p>
        </p:txBody>
      </p:sp>
      <p:pic>
        <p:nvPicPr>
          <p:cNvPr id="30" name="Picture 29" descr="Map, scatter chart&#10;&#10;Description automatically generated">
            <a:extLst>
              <a:ext uri="{FF2B5EF4-FFF2-40B4-BE49-F238E27FC236}">
                <a16:creationId xmlns:a16="http://schemas.microsoft.com/office/drawing/2014/main" id="{4599B851-78E3-7EE4-5A27-161CE8386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2316" b="75204"/>
          <a:stretch/>
        </p:blipFill>
        <p:spPr>
          <a:xfrm>
            <a:off x="13881343" y="16008914"/>
            <a:ext cx="9295156" cy="2684442"/>
          </a:xfrm>
          <a:prstGeom prst="rect">
            <a:avLst/>
          </a:prstGeom>
        </p:spPr>
      </p:pic>
      <p:pic>
        <p:nvPicPr>
          <p:cNvPr id="31" name="Picture 30" descr="Calendar&#10;&#10;Description automatically generated">
            <a:extLst>
              <a:ext uri="{FF2B5EF4-FFF2-40B4-BE49-F238E27FC236}">
                <a16:creationId xmlns:a16="http://schemas.microsoft.com/office/drawing/2014/main" id="{E85402CF-2822-3ACD-0FA9-9F704BFF97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3" r="9715" b="74934"/>
          <a:stretch/>
        </p:blipFill>
        <p:spPr>
          <a:xfrm>
            <a:off x="25510989" y="15749007"/>
            <a:ext cx="2808312" cy="2977718"/>
          </a:xfrm>
          <a:prstGeom prst="rect">
            <a:avLst/>
          </a:prstGeom>
        </p:spPr>
      </p:pic>
      <p:pic>
        <p:nvPicPr>
          <p:cNvPr id="32" name="Picture 31" descr="Calendar&#10;&#10;Description automatically generated">
            <a:extLst>
              <a:ext uri="{FF2B5EF4-FFF2-40B4-BE49-F238E27FC236}">
                <a16:creationId xmlns:a16="http://schemas.microsoft.com/office/drawing/2014/main" id="{B8E3F32B-91C6-0552-5A90-7AC38A8D18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2233" r="66729" b="74667"/>
          <a:stretch/>
        </p:blipFill>
        <p:spPr>
          <a:xfrm>
            <a:off x="13964371" y="11715541"/>
            <a:ext cx="2684442" cy="2684442"/>
          </a:xfrm>
          <a:prstGeom prst="rect">
            <a:avLst/>
          </a:prstGeom>
        </p:spPr>
      </p:pic>
      <p:pic>
        <p:nvPicPr>
          <p:cNvPr id="33" name="Picture 32" descr="Calendar&#10;&#10;Description automatically generated">
            <a:extLst>
              <a:ext uri="{FF2B5EF4-FFF2-40B4-BE49-F238E27FC236}">
                <a16:creationId xmlns:a16="http://schemas.microsoft.com/office/drawing/2014/main" id="{0F34DABD-9ECF-0B49-2CCA-F640A4B978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0" t="93640" r="9827" b="60"/>
          <a:stretch/>
        </p:blipFill>
        <p:spPr>
          <a:xfrm>
            <a:off x="25573979" y="18775603"/>
            <a:ext cx="2682332" cy="73154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270138D-49C6-22B0-46D5-A7F60E8B8501}"/>
              </a:ext>
            </a:extLst>
          </p:cNvPr>
          <p:cNvSpPr txBox="1"/>
          <p:nvPr/>
        </p:nvSpPr>
        <p:spPr>
          <a:xfrm>
            <a:off x="25056658" y="15382369"/>
            <a:ext cx="38803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emissions increment</a:t>
            </a:r>
            <a:endParaRPr lang="en-CA" sz="3200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A40665CF-94B2-8ADD-E8CC-312CA99F3A98}"/>
              </a:ext>
            </a:extLst>
          </p:cNvPr>
          <p:cNvSpPr/>
          <p:nvPr/>
        </p:nvSpPr>
        <p:spPr>
          <a:xfrm>
            <a:off x="22214249" y="16856890"/>
            <a:ext cx="3359730" cy="100162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inversion</a:t>
            </a:r>
            <a:endParaRPr lang="en-CA"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D8D681-4BE8-E3CA-A429-B4F3C00571A6}"/>
              </a:ext>
            </a:extLst>
          </p:cNvPr>
          <p:cNvSpPr txBox="1"/>
          <p:nvPr/>
        </p:nvSpPr>
        <p:spPr>
          <a:xfrm>
            <a:off x="13121382" y="11064118"/>
            <a:ext cx="456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NH</a:t>
            </a:r>
            <a:r>
              <a:rPr lang="en-US" sz="3200" baseline="-25000" dirty="0"/>
              <a:t>3</a:t>
            </a:r>
            <a:r>
              <a:rPr lang="en-US" sz="3200" dirty="0"/>
              <a:t> emissions inventory</a:t>
            </a:r>
          </a:p>
        </p:txBody>
      </p: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DCCBE95B-C64B-6AD7-7D8A-6ABBE53837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93966" r="40310"/>
          <a:stretch/>
        </p:blipFill>
        <p:spPr>
          <a:xfrm>
            <a:off x="13996602" y="14371724"/>
            <a:ext cx="2652211" cy="67092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CFB0ED7-84DB-B05A-4836-E5618BF493DB}"/>
              </a:ext>
            </a:extLst>
          </p:cNvPr>
          <p:cNvSpPr txBox="1"/>
          <p:nvPr/>
        </p:nvSpPr>
        <p:spPr>
          <a:xfrm>
            <a:off x="19026038" y="15424138"/>
            <a:ext cx="3542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CrIS</a:t>
            </a:r>
            <a:r>
              <a:rPr lang="en-US" sz="3200" dirty="0"/>
              <a:t> - GEM-MACH</a:t>
            </a:r>
            <a:endParaRPr lang="en-CA" sz="3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1A568C-62D0-E6EC-DD99-053F79893C8D}"/>
              </a:ext>
            </a:extLst>
          </p:cNvPr>
          <p:cNvSpPr txBox="1"/>
          <p:nvPr/>
        </p:nvSpPr>
        <p:spPr>
          <a:xfrm rot="16200000">
            <a:off x="11957021" y="17108157"/>
            <a:ext cx="32153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NH</a:t>
            </a:r>
            <a:r>
              <a:rPr lang="en-US" sz="3200" baseline="-25000" dirty="0"/>
              <a:t>3</a:t>
            </a:r>
            <a:r>
              <a:rPr lang="en-US" sz="3200" dirty="0"/>
              <a:t> total column</a:t>
            </a:r>
            <a:endParaRPr lang="en-CA" sz="3200" dirty="0"/>
          </a:p>
        </p:txBody>
      </p:sp>
      <p:pic>
        <p:nvPicPr>
          <p:cNvPr id="40" name="Picture 39" descr="Calendar&#10;&#10;Description automatically generated">
            <a:extLst>
              <a:ext uri="{FF2B5EF4-FFF2-40B4-BE49-F238E27FC236}">
                <a16:creationId xmlns:a16="http://schemas.microsoft.com/office/drawing/2014/main" id="{E8E0348F-75F8-8BD6-62CB-A1676AA240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5" t="60686" r="44572" b="10337"/>
          <a:stretch/>
        </p:blipFill>
        <p:spPr>
          <a:xfrm>
            <a:off x="25091696" y="12362459"/>
            <a:ext cx="2066530" cy="20665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7D25458-89F7-4661-D305-EA4E44FAC418}"/>
                  </a:ext>
                </a:extLst>
              </p:cNvPr>
              <p:cNvSpPr txBox="1"/>
              <p:nvPr/>
            </p:nvSpPr>
            <p:spPr>
              <a:xfrm>
                <a:off x="22099852" y="14560042"/>
                <a:ext cx="60255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⋱</m:t>
                      </m:r>
                    </m:oMath>
                  </m:oMathPara>
                </a14:m>
                <a:endParaRPr lang="en-CA" sz="3200" dirty="0"/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7D25458-89F7-4661-D305-EA4E44FAC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9852" y="14560042"/>
                <a:ext cx="602554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43E09325-F6B8-C3DF-5A39-8010F35F78CD}"/>
              </a:ext>
            </a:extLst>
          </p:cNvPr>
          <p:cNvSpPr txBox="1"/>
          <p:nvPr/>
        </p:nvSpPr>
        <p:spPr>
          <a:xfrm>
            <a:off x="24535802" y="11350279"/>
            <a:ext cx="324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emissions-concentration background covariances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61E3843F-DD49-C5D8-DA06-9FF9A7E0ABDF}"/>
              </a:ext>
            </a:extLst>
          </p:cNvPr>
          <p:cNvSpPr/>
          <p:nvPr/>
        </p:nvSpPr>
        <p:spPr>
          <a:xfrm rot="16200000">
            <a:off x="22783376" y="15620259"/>
            <a:ext cx="1987670" cy="1005402"/>
          </a:xfrm>
          <a:prstGeom prst="rightArrow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4" name="Picture 43" descr="Map&#10;&#10;Description automatically generated">
            <a:extLst>
              <a:ext uri="{FF2B5EF4-FFF2-40B4-BE49-F238E27FC236}">
                <a16:creationId xmlns:a16="http://schemas.microsoft.com/office/drawing/2014/main" id="{02C014E2-84D9-CE69-D684-0410160682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3949" r="15626" b="19497"/>
          <a:stretch/>
        </p:blipFill>
        <p:spPr>
          <a:xfrm>
            <a:off x="20068154" y="11094946"/>
            <a:ext cx="1800200" cy="1764000"/>
          </a:xfrm>
          <a:prstGeom prst="rect">
            <a:avLst/>
          </a:prstGeom>
        </p:spPr>
      </p:pic>
      <p:pic>
        <p:nvPicPr>
          <p:cNvPr id="45" name="Picture 44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FA473373-9F87-BFFE-A935-5495398B00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5" t="8893" r="16271" b="19356"/>
          <a:stretch/>
        </p:blipFill>
        <p:spPr>
          <a:xfrm>
            <a:off x="20356186" y="12118341"/>
            <a:ext cx="1677877" cy="1638000"/>
          </a:xfrm>
          <a:prstGeom prst="rect">
            <a:avLst/>
          </a:prstGeom>
        </p:spPr>
      </p:pic>
      <p:pic>
        <p:nvPicPr>
          <p:cNvPr id="46" name="Picture 45" descr="A picture containing map&#10;&#10;Description automatically generated">
            <a:extLst>
              <a:ext uri="{FF2B5EF4-FFF2-40B4-BE49-F238E27FC236}">
                <a16:creationId xmlns:a16="http://schemas.microsoft.com/office/drawing/2014/main" id="{822674AE-077E-F018-15A8-FAAEEFDE17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3" t="8768" r="13244" b="19366"/>
          <a:stretch/>
        </p:blipFill>
        <p:spPr>
          <a:xfrm>
            <a:off x="20572210" y="12930441"/>
            <a:ext cx="1800200" cy="1656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4881CF-789A-8CA4-A844-F3B8156FA08A}"/>
              </a:ext>
            </a:extLst>
          </p:cNvPr>
          <p:cNvSpPr txBox="1"/>
          <p:nvPr/>
        </p:nvSpPr>
        <p:spPr>
          <a:xfrm>
            <a:off x="20212678" y="11134436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emissions 1</a:t>
            </a:r>
            <a:endParaRPr lang="en-CA" sz="2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95DEEA-7194-E257-084E-1BB7025911DA}"/>
              </a:ext>
            </a:extLst>
          </p:cNvPr>
          <p:cNvSpPr txBox="1"/>
          <p:nvPr/>
        </p:nvSpPr>
        <p:spPr>
          <a:xfrm>
            <a:off x="20419683" y="12070540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emissions 2</a:t>
            </a:r>
            <a:endParaRPr lang="en-CA" sz="2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BD011A-8521-C5A4-CC34-F5DB8503BCDC}"/>
              </a:ext>
            </a:extLst>
          </p:cNvPr>
          <p:cNvSpPr txBox="1"/>
          <p:nvPr/>
        </p:nvSpPr>
        <p:spPr>
          <a:xfrm>
            <a:off x="20688062" y="12862628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emissions 3</a:t>
            </a:r>
            <a:endParaRPr lang="en-CA" sz="2400" dirty="0"/>
          </a:p>
        </p:txBody>
      </p:sp>
      <p:sp>
        <p:nvSpPr>
          <p:cNvPr id="50" name="Arrow: Bent 49">
            <a:extLst>
              <a:ext uri="{FF2B5EF4-FFF2-40B4-BE49-F238E27FC236}">
                <a16:creationId xmlns:a16="http://schemas.microsoft.com/office/drawing/2014/main" id="{AC9F6BE4-A186-D11A-ECD9-8C8AD0C935E7}"/>
              </a:ext>
            </a:extLst>
          </p:cNvPr>
          <p:cNvSpPr/>
          <p:nvPr/>
        </p:nvSpPr>
        <p:spPr>
          <a:xfrm rot="5400000">
            <a:off x="15962711" y="13457186"/>
            <a:ext cx="3137167" cy="1800200"/>
          </a:xfrm>
          <a:prstGeom prst="ben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1441FFE-A714-3797-FE58-9738C4F7B189}"/>
              </a:ext>
            </a:extLst>
          </p:cNvPr>
          <p:cNvSpPr/>
          <p:nvPr/>
        </p:nvSpPr>
        <p:spPr>
          <a:xfrm>
            <a:off x="17355074" y="13890524"/>
            <a:ext cx="1292829" cy="1238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GEM-MACH</a:t>
            </a:r>
            <a:endParaRPr lang="en-CA" sz="32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158C86-1DCA-E5B2-F893-8977CE9B7D56}"/>
              </a:ext>
            </a:extLst>
          </p:cNvPr>
          <p:cNvSpPr txBox="1"/>
          <p:nvPr/>
        </p:nvSpPr>
        <p:spPr>
          <a:xfrm>
            <a:off x="22091969" y="10570567"/>
            <a:ext cx="3601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emissions ensemble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7FEA054-CD0C-D997-834E-CE3A4A9AC3EA}"/>
              </a:ext>
            </a:extLst>
          </p:cNvPr>
          <p:cNvSpPr/>
          <p:nvPr/>
        </p:nvSpPr>
        <p:spPr>
          <a:xfrm>
            <a:off x="19890134" y="10570567"/>
            <a:ext cx="8086771" cy="4493532"/>
          </a:xfrm>
          <a:prstGeom prst="round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A59776ED-0B82-9D35-A113-B01A4DFEB3EB}"/>
              </a:ext>
            </a:extLst>
          </p:cNvPr>
          <p:cNvSpPr/>
          <p:nvPr/>
        </p:nvSpPr>
        <p:spPr>
          <a:xfrm>
            <a:off x="22372410" y="13448160"/>
            <a:ext cx="2425461" cy="81223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GEM-MACH</a:t>
            </a:r>
            <a:endParaRPr lang="en-CA" sz="3200" dirty="0">
              <a:solidFill>
                <a:schemeClr val="bg1"/>
              </a:solidFill>
            </a:endParaRP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6ECFDC3D-7772-6A84-587D-DD5A6F1D950C}"/>
              </a:ext>
            </a:extLst>
          </p:cNvPr>
          <p:cNvSpPr/>
          <p:nvPr/>
        </p:nvSpPr>
        <p:spPr>
          <a:xfrm>
            <a:off x="22395221" y="12388189"/>
            <a:ext cx="1913497" cy="812237"/>
          </a:xfrm>
          <a:prstGeom prst="right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3200" dirty="0">
              <a:solidFill>
                <a:schemeClr val="bg1"/>
              </a:solidFill>
            </a:endParaRP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D457C218-18D6-9FD8-5112-AB8B470B1DD5}"/>
              </a:ext>
            </a:extLst>
          </p:cNvPr>
          <p:cNvSpPr/>
          <p:nvPr/>
        </p:nvSpPr>
        <p:spPr>
          <a:xfrm>
            <a:off x="22372411" y="11359928"/>
            <a:ext cx="1401642" cy="812237"/>
          </a:xfrm>
          <a:prstGeom prst="rightArrow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3200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44472F-5C92-1AC5-91C6-565F74F2534A}"/>
              </a:ext>
            </a:extLst>
          </p:cNvPr>
          <p:cNvSpPr txBox="1"/>
          <p:nvPr/>
        </p:nvSpPr>
        <p:spPr>
          <a:xfrm>
            <a:off x="516876" y="21168171"/>
            <a:ext cx="13465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CA" sz="3200" b="1" dirty="0">
                <a:solidFill>
                  <a:schemeClr val="accent6"/>
                </a:solidFill>
              </a:rPr>
              <a:t>Monthly mean ammonia emission inversions for May to August 2016</a:t>
            </a:r>
          </a:p>
          <a:p>
            <a:pPr marL="10800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The inversion increases NH</a:t>
            </a:r>
            <a:r>
              <a:rPr lang="en-US" sz="3200" baseline="-25000" dirty="0">
                <a:solidFill>
                  <a:schemeClr val="tx2"/>
                </a:solidFill>
              </a:rPr>
              <a:t>3</a:t>
            </a:r>
            <a:r>
              <a:rPr lang="en-US" sz="3200" dirty="0">
                <a:solidFill>
                  <a:schemeClr val="tx2"/>
                </a:solidFill>
              </a:rPr>
              <a:t> emissions in most of the model domain </a:t>
            </a:r>
          </a:p>
        </p:txBody>
      </p: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86680B1A-8F46-1327-DE88-9462D85807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8314487"/>
              </p:ext>
            </p:extLst>
          </p:nvPr>
        </p:nvGraphicFramePr>
        <p:xfrm>
          <a:off x="6651076" y="22365223"/>
          <a:ext cx="5688633" cy="3453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97B0B521-3448-9C9F-7747-7907C4B25B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896715"/>
              </p:ext>
            </p:extLst>
          </p:nvPr>
        </p:nvGraphicFramePr>
        <p:xfrm>
          <a:off x="6651077" y="25387056"/>
          <a:ext cx="5688633" cy="3453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60" name="Picture 59" descr="Calendar&#10;&#10;Description automatically generated">
            <a:extLst>
              <a:ext uri="{FF2B5EF4-FFF2-40B4-BE49-F238E27FC236}">
                <a16:creationId xmlns:a16="http://schemas.microsoft.com/office/drawing/2014/main" id="{CD3DD4EC-A418-038C-1F1B-368D9FD23E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0" t="93640" r="9827" b="60"/>
          <a:stretch/>
        </p:blipFill>
        <p:spPr>
          <a:xfrm>
            <a:off x="1850650" y="27574380"/>
            <a:ext cx="3582431" cy="97702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6BADCC2-C32A-052D-C2E2-D414ABA5280E}"/>
              </a:ext>
            </a:extLst>
          </p:cNvPr>
          <p:cNvSpPr txBox="1"/>
          <p:nvPr/>
        </p:nvSpPr>
        <p:spPr>
          <a:xfrm>
            <a:off x="14561542" y="21156220"/>
            <a:ext cx="15481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CA" sz="3200" b="1" dirty="0">
                <a:solidFill>
                  <a:schemeClr val="accent6"/>
                </a:solidFill>
              </a:rPr>
              <a:t>Changes in surface ammonia</a:t>
            </a:r>
            <a:endParaRPr lang="en-CA" sz="3200" b="1" baseline="-25000" dirty="0">
              <a:solidFill>
                <a:schemeClr val="accent6"/>
              </a:solidFill>
            </a:endParaRPr>
          </a:p>
          <a:p>
            <a:pPr marL="10800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Inversions reduce underprediction of modeled surface NH</a:t>
            </a:r>
            <a:r>
              <a:rPr lang="en-US" sz="3200" baseline="-25000" dirty="0">
                <a:solidFill>
                  <a:schemeClr val="tx2"/>
                </a:solidFill>
              </a:rPr>
              <a:t>3 </a:t>
            </a:r>
            <a:r>
              <a:rPr lang="en-US" sz="3200" dirty="0">
                <a:solidFill>
                  <a:schemeClr val="tx2"/>
                </a:solidFill>
              </a:rPr>
              <a:t>as compared to surface observations</a:t>
            </a:r>
          </a:p>
        </p:txBody>
      </p:sp>
      <p:pic>
        <p:nvPicPr>
          <p:cNvPr id="63" name="Picture 62" descr="Chart, scatter chart, box and whisker chart&#10;&#10;Description automatically generated">
            <a:extLst>
              <a:ext uri="{FF2B5EF4-FFF2-40B4-BE49-F238E27FC236}">
                <a16:creationId xmlns:a16="http://schemas.microsoft.com/office/drawing/2014/main" id="{542BD47F-5D88-8F93-A534-AE3AA29BCF3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/>
          <a:stretch/>
        </p:blipFill>
        <p:spPr>
          <a:xfrm>
            <a:off x="23821540" y="25920698"/>
            <a:ext cx="5933690" cy="3202310"/>
          </a:xfrm>
          <a:prstGeom prst="rect">
            <a:avLst/>
          </a:prstGeom>
        </p:spPr>
      </p:pic>
      <p:pic>
        <p:nvPicPr>
          <p:cNvPr id="64" name="Picture 63" descr="Chart&#10;&#10;Description automatically generated">
            <a:extLst>
              <a:ext uri="{FF2B5EF4-FFF2-40B4-BE49-F238E27FC236}">
                <a16:creationId xmlns:a16="http://schemas.microsoft.com/office/drawing/2014/main" id="{F325AD43-2CC4-EC88-2B75-E8479F141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r="4834"/>
          <a:stretch/>
        </p:blipFill>
        <p:spPr>
          <a:xfrm>
            <a:off x="23704502" y="22536323"/>
            <a:ext cx="5738703" cy="3226942"/>
          </a:xfrm>
          <a:prstGeom prst="rect">
            <a:avLst/>
          </a:prstGeom>
        </p:spPr>
      </p:pic>
      <p:pic>
        <p:nvPicPr>
          <p:cNvPr id="65" name="Picture 64" descr="Calendar&#10;&#10;Description automatically generated">
            <a:extLst>
              <a:ext uri="{FF2B5EF4-FFF2-40B4-BE49-F238E27FC236}">
                <a16:creationId xmlns:a16="http://schemas.microsoft.com/office/drawing/2014/main" id="{BDCC0536-A9CA-436D-4AA3-6C6C716613B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t="3210" r="51959" b="52691"/>
          <a:stretch/>
        </p:blipFill>
        <p:spPr>
          <a:xfrm>
            <a:off x="15142928" y="23400794"/>
            <a:ext cx="2788305" cy="5323123"/>
          </a:xfrm>
          <a:prstGeom prst="rect">
            <a:avLst/>
          </a:prstGeom>
        </p:spPr>
      </p:pic>
      <p:pic>
        <p:nvPicPr>
          <p:cNvPr id="66" name="Picture 65" descr="Calendar&#10;&#10;Description automatically generated">
            <a:extLst>
              <a:ext uri="{FF2B5EF4-FFF2-40B4-BE49-F238E27FC236}">
                <a16:creationId xmlns:a16="http://schemas.microsoft.com/office/drawing/2014/main" id="{CC9DF7F3-F6DB-6DAE-D99F-3428263B7B2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t="47419" r="51959" b="7601"/>
          <a:stretch/>
        </p:blipFill>
        <p:spPr>
          <a:xfrm>
            <a:off x="18771663" y="23363190"/>
            <a:ext cx="2788305" cy="5429472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F1BD6573-A233-F111-56E1-585ECDB6A1CA}"/>
              </a:ext>
            </a:extLst>
          </p:cNvPr>
          <p:cNvSpPr txBox="1"/>
          <p:nvPr/>
        </p:nvSpPr>
        <p:spPr>
          <a:xfrm rot="16200000">
            <a:off x="14186368" y="24417111"/>
            <a:ext cx="1092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May</a:t>
            </a:r>
            <a:endParaRPr lang="en-CA" sz="3200" dirty="0"/>
          </a:p>
        </p:txBody>
      </p:sp>
      <p:pic>
        <p:nvPicPr>
          <p:cNvPr id="68" name="Picture 67" descr="Calendar&#10;&#10;Description automatically generated">
            <a:extLst>
              <a:ext uri="{FF2B5EF4-FFF2-40B4-BE49-F238E27FC236}">
                <a16:creationId xmlns:a16="http://schemas.microsoft.com/office/drawing/2014/main" id="{1D5D4AB9-C823-3526-521A-7D3772298B0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t="91997" r="51959" b="5781"/>
          <a:stretch/>
        </p:blipFill>
        <p:spPr>
          <a:xfrm rot="16200000">
            <a:off x="20029828" y="26078520"/>
            <a:ext cx="3328550" cy="32021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6636BAC8-6419-AA13-623C-5AC4A8A0EE66}"/>
              </a:ext>
            </a:extLst>
          </p:cNvPr>
          <p:cNvSpPr txBox="1"/>
          <p:nvPr/>
        </p:nvSpPr>
        <p:spPr>
          <a:xfrm rot="16200000">
            <a:off x="14168755" y="27009399"/>
            <a:ext cx="1092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June</a:t>
            </a:r>
            <a:endParaRPr lang="en-CA" sz="32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09D2350-8066-7AC8-6F75-0056382306A6}"/>
              </a:ext>
            </a:extLst>
          </p:cNvPr>
          <p:cNvSpPr txBox="1"/>
          <p:nvPr/>
        </p:nvSpPr>
        <p:spPr>
          <a:xfrm rot="16200000">
            <a:off x="17858776" y="24429952"/>
            <a:ext cx="1092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July</a:t>
            </a:r>
            <a:endParaRPr lang="en-CA" sz="32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EE25EA2-0EA0-525F-A65A-897EBF3AA6DB}"/>
              </a:ext>
            </a:extLst>
          </p:cNvPr>
          <p:cNvSpPr txBox="1"/>
          <p:nvPr/>
        </p:nvSpPr>
        <p:spPr>
          <a:xfrm rot="16200000">
            <a:off x="17312629" y="26696890"/>
            <a:ext cx="2150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August</a:t>
            </a:r>
            <a:endParaRPr lang="en-CA" sz="3200" dirty="0"/>
          </a:p>
        </p:txBody>
      </p:sp>
      <p:pic>
        <p:nvPicPr>
          <p:cNvPr id="72" name="Picture 71" descr="Calendar&#10;&#10;Description automatically generated">
            <a:extLst>
              <a:ext uri="{FF2B5EF4-FFF2-40B4-BE49-F238E27FC236}">
                <a16:creationId xmlns:a16="http://schemas.microsoft.com/office/drawing/2014/main" id="{097167A4-E291-F82C-A61A-D9D76BE6EC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8" t="1701" r="9050" b="51667"/>
          <a:stretch/>
        </p:blipFill>
        <p:spPr>
          <a:xfrm>
            <a:off x="843722" y="22989163"/>
            <a:ext cx="2426423" cy="4685411"/>
          </a:xfrm>
          <a:prstGeom prst="rect">
            <a:avLst/>
          </a:prstGeom>
        </p:spPr>
      </p:pic>
      <p:pic>
        <p:nvPicPr>
          <p:cNvPr id="73" name="Picture 72" descr="Calendar&#10;&#10;Description automatically generated">
            <a:extLst>
              <a:ext uri="{FF2B5EF4-FFF2-40B4-BE49-F238E27FC236}">
                <a16:creationId xmlns:a16="http://schemas.microsoft.com/office/drawing/2014/main" id="{B1A94E9D-EFAF-F569-8965-439EE9396A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8" t="48299" r="9050" b="5901"/>
          <a:stretch/>
        </p:blipFill>
        <p:spPr>
          <a:xfrm>
            <a:off x="3684186" y="23044656"/>
            <a:ext cx="2426423" cy="4601732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8B2B3331-03FF-68F0-DB3D-EE7640F4EB44}"/>
              </a:ext>
            </a:extLst>
          </p:cNvPr>
          <p:cNvSpPr txBox="1"/>
          <p:nvPr/>
        </p:nvSpPr>
        <p:spPr>
          <a:xfrm>
            <a:off x="1147578" y="22436246"/>
            <a:ext cx="460299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NH</a:t>
            </a:r>
            <a:r>
              <a:rPr lang="en-US" sz="3200" baseline="-25000" dirty="0"/>
              <a:t>3</a:t>
            </a:r>
            <a:r>
              <a:rPr lang="en-US" sz="3200" dirty="0"/>
              <a:t> emissions increments</a:t>
            </a:r>
            <a:endParaRPr lang="en-CA" sz="32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7A7A494-CD5C-4044-46EF-7FB810BEBF86}"/>
              </a:ext>
            </a:extLst>
          </p:cNvPr>
          <p:cNvSpPr txBox="1"/>
          <p:nvPr/>
        </p:nvSpPr>
        <p:spPr>
          <a:xfrm>
            <a:off x="8174415" y="23730872"/>
            <a:ext cx="959827" cy="479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+ 28%</a:t>
            </a:r>
            <a:endParaRPr lang="en-CA" sz="24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4256098-1FB4-68B1-32DB-1DD1DACA2569}"/>
              </a:ext>
            </a:extLst>
          </p:cNvPr>
          <p:cNvSpPr txBox="1"/>
          <p:nvPr/>
        </p:nvSpPr>
        <p:spPr>
          <a:xfrm>
            <a:off x="9229481" y="24065415"/>
            <a:ext cx="101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+ 59%</a:t>
            </a:r>
            <a:endParaRPr lang="en-CA" sz="24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4248BBF-47E0-837E-A7E2-0E4076CF9E9C}"/>
              </a:ext>
            </a:extLst>
          </p:cNvPr>
          <p:cNvSpPr txBox="1"/>
          <p:nvPr/>
        </p:nvSpPr>
        <p:spPr>
          <a:xfrm>
            <a:off x="10289636" y="24044719"/>
            <a:ext cx="972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+ 65%</a:t>
            </a:r>
            <a:endParaRPr lang="en-CA" sz="24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E60A0DC-232C-856A-DE9A-6D21E622F090}"/>
              </a:ext>
            </a:extLst>
          </p:cNvPr>
          <p:cNvSpPr txBox="1"/>
          <p:nvPr/>
        </p:nvSpPr>
        <p:spPr>
          <a:xfrm>
            <a:off x="11356778" y="24054367"/>
            <a:ext cx="933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+ 62%</a:t>
            </a:r>
            <a:endParaRPr lang="en-CA" sz="24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6660794-EF49-C457-DCA0-190C8D1D516A}"/>
              </a:ext>
            </a:extLst>
          </p:cNvPr>
          <p:cNvSpPr txBox="1"/>
          <p:nvPr/>
        </p:nvSpPr>
        <p:spPr>
          <a:xfrm rot="16200000">
            <a:off x="67479" y="23902940"/>
            <a:ext cx="1092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May</a:t>
            </a:r>
            <a:endParaRPr lang="en-CA" sz="32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D5E2C8C-5456-4D58-853C-866D7C1D6230}"/>
              </a:ext>
            </a:extLst>
          </p:cNvPr>
          <p:cNvSpPr txBox="1"/>
          <p:nvPr/>
        </p:nvSpPr>
        <p:spPr>
          <a:xfrm rot="16200000">
            <a:off x="49866" y="26244297"/>
            <a:ext cx="1092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June</a:t>
            </a:r>
            <a:endParaRPr lang="en-CA" sz="32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4D119F9-277B-5F2A-3EB2-361548B3E6EB}"/>
              </a:ext>
            </a:extLst>
          </p:cNvPr>
          <p:cNvSpPr txBox="1"/>
          <p:nvPr/>
        </p:nvSpPr>
        <p:spPr>
          <a:xfrm rot="16200000">
            <a:off x="2895477" y="23868033"/>
            <a:ext cx="1092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July</a:t>
            </a:r>
            <a:endParaRPr lang="en-CA" sz="32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A211C1A-D1F7-5A69-3BA0-F8F0051B8833}"/>
              </a:ext>
            </a:extLst>
          </p:cNvPr>
          <p:cNvSpPr txBox="1"/>
          <p:nvPr/>
        </p:nvSpPr>
        <p:spPr>
          <a:xfrm rot="16200000">
            <a:off x="2741553" y="26073080"/>
            <a:ext cx="1365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August</a:t>
            </a:r>
            <a:endParaRPr lang="en-CA" sz="32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B27A1BA-FBAB-0876-D63C-F2A4B4EA1A0D}"/>
              </a:ext>
            </a:extLst>
          </p:cNvPr>
          <p:cNvSpPr txBox="1"/>
          <p:nvPr/>
        </p:nvSpPr>
        <p:spPr>
          <a:xfrm>
            <a:off x="8137374" y="25902163"/>
            <a:ext cx="1033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+ 46%</a:t>
            </a:r>
            <a:endParaRPr lang="en-CA" sz="24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BE9D6BD-7303-D72A-32DD-F7F4B3248B2B}"/>
              </a:ext>
            </a:extLst>
          </p:cNvPr>
          <p:cNvSpPr txBox="1"/>
          <p:nvPr/>
        </p:nvSpPr>
        <p:spPr>
          <a:xfrm>
            <a:off x="9325449" y="25847032"/>
            <a:ext cx="78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+ 5%</a:t>
            </a:r>
            <a:endParaRPr lang="en-CA" sz="24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E3B5453-682C-8A51-AA50-DBEF0DC87728}"/>
              </a:ext>
            </a:extLst>
          </p:cNvPr>
          <p:cNvSpPr txBox="1"/>
          <p:nvPr/>
        </p:nvSpPr>
        <p:spPr>
          <a:xfrm>
            <a:off x="10352081" y="25931735"/>
            <a:ext cx="78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+ 8%</a:t>
            </a:r>
            <a:endParaRPr lang="en-CA" sz="24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A557AA5-61F5-BA54-825B-6CFBABAF75F2}"/>
              </a:ext>
            </a:extLst>
          </p:cNvPr>
          <p:cNvSpPr txBox="1"/>
          <p:nvPr/>
        </p:nvSpPr>
        <p:spPr>
          <a:xfrm>
            <a:off x="11372329" y="26094997"/>
            <a:ext cx="100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+ 17%</a:t>
            </a:r>
            <a:endParaRPr lang="en-CA" sz="24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3AEBE79-D9BB-D732-B045-5B24D3D2BE04}"/>
              </a:ext>
            </a:extLst>
          </p:cNvPr>
          <p:cNvSpPr txBox="1"/>
          <p:nvPr/>
        </p:nvSpPr>
        <p:spPr>
          <a:xfrm>
            <a:off x="16649442" y="22753225"/>
            <a:ext cx="314201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updated - original</a:t>
            </a:r>
            <a:endParaRPr lang="en-CA" sz="32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210967A-7902-A81F-FF6A-F8E41BBA5D9A}"/>
              </a:ext>
            </a:extLst>
          </p:cNvPr>
          <p:cNvSpPr txBox="1"/>
          <p:nvPr/>
        </p:nvSpPr>
        <p:spPr>
          <a:xfrm rot="16200000">
            <a:off x="22780530" y="27068974"/>
            <a:ext cx="25912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mean bias (%)</a:t>
            </a:r>
            <a:endParaRPr lang="en-CA" sz="32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3E30F1B-45D0-562C-73BD-7F8575A889B4}"/>
              </a:ext>
            </a:extLst>
          </p:cNvPr>
          <p:cNvSpPr txBox="1"/>
          <p:nvPr/>
        </p:nvSpPr>
        <p:spPr>
          <a:xfrm rot="16200000">
            <a:off x="22764546" y="24015410"/>
            <a:ext cx="25912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mean bias (%)</a:t>
            </a:r>
            <a:endParaRPr lang="en-CA" sz="32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6534044-5D36-FF89-5F3D-CEA11FD5B36A}"/>
              </a:ext>
            </a:extLst>
          </p:cNvPr>
          <p:cNvSpPr txBox="1"/>
          <p:nvPr/>
        </p:nvSpPr>
        <p:spPr>
          <a:xfrm>
            <a:off x="22074177" y="25984498"/>
            <a:ext cx="912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ppbv</a:t>
            </a:r>
            <a:endParaRPr lang="en-CA" sz="28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48C75A9-9199-6BB8-BCF8-D212D20269F6}"/>
              </a:ext>
            </a:extLst>
          </p:cNvPr>
          <p:cNvSpPr txBox="1"/>
          <p:nvPr/>
        </p:nvSpPr>
        <p:spPr>
          <a:xfrm>
            <a:off x="21781351" y="2450941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</a:t>
            </a:r>
            <a:endParaRPr lang="en-CA" sz="28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C08A6A5-B9D0-2167-FA8C-12362A6EC483}"/>
              </a:ext>
            </a:extLst>
          </p:cNvPr>
          <p:cNvSpPr txBox="1"/>
          <p:nvPr/>
        </p:nvSpPr>
        <p:spPr>
          <a:xfrm>
            <a:off x="21782201" y="2599270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0</a:t>
            </a:r>
            <a:endParaRPr lang="en-CA" sz="28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0F9A5D7-1882-B4A9-0317-292D7384FC48}"/>
              </a:ext>
            </a:extLst>
          </p:cNvPr>
          <p:cNvSpPr txBox="1"/>
          <p:nvPr/>
        </p:nvSpPr>
        <p:spPr>
          <a:xfrm>
            <a:off x="21736233" y="27413703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-8</a:t>
            </a:r>
            <a:endParaRPr lang="en-CA" sz="2800" dirty="0"/>
          </a:p>
        </p:txBody>
      </p:sp>
      <p:pic>
        <p:nvPicPr>
          <p:cNvPr id="105" name="Picture 104" descr="Chart, diagram&#10;&#10;Description automatically generated">
            <a:extLst>
              <a:ext uri="{FF2B5EF4-FFF2-40B4-BE49-F238E27FC236}">
                <a16:creationId xmlns:a16="http://schemas.microsoft.com/office/drawing/2014/main" id="{280A909E-9CE1-F84F-1E65-50E8C33AC0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4"/>
          <a:stretch/>
        </p:blipFill>
        <p:spPr>
          <a:xfrm>
            <a:off x="24302651" y="31212157"/>
            <a:ext cx="5154974" cy="4163389"/>
          </a:xfrm>
          <a:prstGeom prst="rect">
            <a:avLst/>
          </a:prstGeom>
        </p:spPr>
      </p:pic>
      <p:pic>
        <p:nvPicPr>
          <p:cNvPr id="106" name="Picture 105" descr="Chart, diagram&#10;&#10;Description automatically generated">
            <a:extLst>
              <a:ext uri="{FF2B5EF4-FFF2-40B4-BE49-F238E27FC236}">
                <a16:creationId xmlns:a16="http://schemas.microsoft.com/office/drawing/2014/main" id="{C3D142EA-8660-6E15-7DDB-0A85FF7CB68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5" t="21851" r="51440" b="69955"/>
          <a:stretch/>
        </p:blipFill>
        <p:spPr>
          <a:xfrm>
            <a:off x="28107064" y="31439838"/>
            <a:ext cx="1155234" cy="660207"/>
          </a:xfrm>
          <a:prstGeom prst="rect">
            <a:avLst/>
          </a:prstGeom>
        </p:spPr>
      </p:pic>
      <p:pic>
        <p:nvPicPr>
          <p:cNvPr id="107" name="Picture 106" descr="Chart, box and whisker chart&#10;&#10;Description automatically generated">
            <a:extLst>
              <a:ext uri="{FF2B5EF4-FFF2-40B4-BE49-F238E27FC236}">
                <a16:creationId xmlns:a16="http://schemas.microsoft.com/office/drawing/2014/main" id="{D2C8D378-0320-9144-C705-39894FFFABA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641" y="32732884"/>
            <a:ext cx="9493641" cy="2674265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014377A-8D2D-7036-C664-B056D43011F4}"/>
              </a:ext>
            </a:extLst>
          </p:cNvPr>
          <p:cNvSpPr txBox="1"/>
          <p:nvPr/>
        </p:nvSpPr>
        <p:spPr>
          <a:xfrm>
            <a:off x="12359460" y="30635061"/>
            <a:ext cx="11424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3200" b="1" dirty="0">
                <a:solidFill>
                  <a:schemeClr val="accent6"/>
                </a:solidFill>
              </a:rPr>
              <a:t>Comparison with observations</a:t>
            </a:r>
          </a:p>
          <a:p>
            <a:pPr marL="10800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Some reduction in ammonium/nitrate underprediction as compared to surface/precipitation observations 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275DD6B-5682-CA28-C17E-EEED0E3DF165}"/>
              </a:ext>
            </a:extLst>
          </p:cNvPr>
          <p:cNvSpPr txBox="1"/>
          <p:nvPr/>
        </p:nvSpPr>
        <p:spPr>
          <a:xfrm>
            <a:off x="492575" y="30655927"/>
            <a:ext cx="11260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3200" b="1" dirty="0">
                <a:solidFill>
                  <a:schemeClr val="accent6"/>
                </a:solidFill>
              </a:rPr>
              <a:t>Change in total ammonium/nitrate surface concentrations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EE547C6-9A5E-CF1A-3C91-5871F85122F9}"/>
              </a:ext>
            </a:extLst>
          </p:cNvPr>
          <p:cNvSpPr txBox="1"/>
          <p:nvPr/>
        </p:nvSpPr>
        <p:spPr>
          <a:xfrm>
            <a:off x="25273297" y="30908275"/>
            <a:ext cx="130837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CAPMoN</a:t>
            </a:r>
            <a:endParaRPr lang="en-CA" sz="2400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EA2659D-9105-21FA-97BA-DE1B645D3422}"/>
              </a:ext>
            </a:extLst>
          </p:cNvPr>
          <p:cNvSpPr txBox="1"/>
          <p:nvPr/>
        </p:nvSpPr>
        <p:spPr>
          <a:xfrm>
            <a:off x="27745245" y="30891233"/>
            <a:ext cx="131587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CASTNET</a:t>
            </a:r>
            <a:endParaRPr lang="en-CA" sz="2400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7E69466-76E1-440D-25E4-F5E939F122CB}"/>
              </a:ext>
            </a:extLst>
          </p:cNvPr>
          <p:cNvSpPr txBox="1"/>
          <p:nvPr/>
        </p:nvSpPr>
        <p:spPr>
          <a:xfrm rot="16200000">
            <a:off x="11669117" y="33660189"/>
            <a:ext cx="25912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mean bias (%)</a:t>
            </a:r>
            <a:endParaRPr lang="en-CA" sz="3200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A1C4CD4-FD0F-F644-7BF1-15527D17EE88}"/>
              </a:ext>
            </a:extLst>
          </p:cNvPr>
          <p:cNvSpPr txBox="1"/>
          <p:nvPr/>
        </p:nvSpPr>
        <p:spPr>
          <a:xfrm rot="16200000">
            <a:off x="22336412" y="32911651"/>
            <a:ext cx="37571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mean bias (%)</a:t>
            </a:r>
            <a:endParaRPr lang="en-CA" sz="3200" dirty="0"/>
          </a:p>
        </p:txBody>
      </p:sp>
      <p:pic>
        <p:nvPicPr>
          <p:cNvPr id="116" name="Picture 115" descr="Diagram&#10;&#10;Description automatically generated">
            <a:extLst>
              <a:ext uri="{FF2B5EF4-FFF2-40B4-BE49-F238E27FC236}">
                <a16:creationId xmlns:a16="http://schemas.microsoft.com/office/drawing/2014/main" id="{CC3D733B-5DC1-FE68-A6C7-E8BBAE6858D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583" y="31258918"/>
            <a:ext cx="3950813" cy="3950813"/>
          </a:xfrm>
          <a:prstGeom prst="rect">
            <a:avLst/>
          </a:prstGeom>
        </p:spPr>
      </p:pic>
      <p:pic>
        <p:nvPicPr>
          <p:cNvPr id="117" name="Picture 116" descr="Diagram&#10;&#10;Description automatically generated">
            <a:extLst>
              <a:ext uri="{FF2B5EF4-FFF2-40B4-BE49-F238E27FC236}">
                <a16:creationId xmlns:a16="http://schemas.microsoft.com/office/drawing/2014/main" id="{65DEA28E-328B-AD4F-05DB-A67AD4FAB24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r="14778"/>
          <a:stretch/>
        </p:blipFill>
        <p:spPr>
          <a:xfrm>
            <a:off x="1919058" y="31238676"/>
            <a:ext cx="3326255" cy="395576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12EAAF53-F8C1-323D-D85C-B3F7A87EBC26}"/>
              </a:ext>
            </a:extLst>
          </p:cNvPr>
          <p:cNvSpPr txBox="1"/>
          <p:nvPr/>
        </p:nvSpPr>
        <p:spPr>
          <a:xfrm>
            <a:off x="8243055" y="33657294"/>
            <a:ext cx="21420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change over model domain</a:t>
            </a:r>
            <a:endParaRPr lang="en-US" sz="24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7098844-D3A5-CDE2-4B09-3E12CF8532F9}"/>
              </a:ext>
            </a:extLst>
          </p:cNvPr>
          <p:cNvSpPr txBox="1"/>
          <p:nvPr/>
        </p:nvSpPr>
        <p:spPr>
          <a:xfrm>
            <a:off x="3112270" y="35209731"/>
            <a:ext cx="4369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total surface ammonium + nitrate</a:t>
            </a:r>
            <a:endParaRPr lang="en-CA" sz="2400" dirty="0"/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FAFDF191-D550-CF5D-27D8-6D965BD5DF5D}"/>
              </a:ext>
            </a:extLst>
          </p:cNvPr>
          <p:cNvCxnSpPr>
            <a:cxnSpLocks/>
          </p:cNvCxnSpPr>
          <p:nvPr/>
        </p:nvCxnSpPr>
        <p:spPr>
          <a:xfrm flipH="1">
            <a:off x="7986493" y="34044505"/>
            <a:ext cx="32857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CA49C8D0-E3A7-EE67-2F0B-21FC9BC94502}"/>
              </a:ext>
            </a:extLst>
          </p:cNvPr>
          <p:cNvSpPr txBox="1"/>
          <p:nvPr/>
        </p:nvSpPr>
        <p:spPr>
          <a:xfrm>
            <a:off x="5197131" y="28431721"/>
            <a:ext cx="21420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change over model domain</a:t>
            </a:r>
            <a:endParaRPr lang="en-US" sz="2400" dirty="0"/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4803D292-DD77-0941-D33D-D3A4B5A80EA3}"/>
              </a:ext>
            </a:extLst>
          </p:cNvPr>
          <p:cNvCxnSpPr>
            <a:cxnSpLocks/>
            <a:stCxn id="120" idx="0"/>
          </p:cNvCxnSpPr>
          <p:nvPr/>
        </p:nvCxnSpPr>
        <p:spPr>
          <a:xfrm flipH="1" flipV="1">
            <a:off x="5734415" y="27611186"/>
            <a:ext cx="533728" cy="8205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899A1CA7-9D7F-B3FD-025E-E2DEB6C9B1C6}"/>
              </a:ext>
            </a:extLst>
          </p:cNvPr>
          <p:cNvSpPr txBox="1"/>
          <p:nvPr/>
        </p:nvSpPr>
        <p:spPr>
          <a:xfrm>
            <a:off x="21536717" y="28471702"/>
            <a:ext cx="21420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change over model domain</a:t>
            </a:r>
            <a:endParaRPr lang="en-US" sz="2400" dirty="0"/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D91C3E24-2A44-A199-C56D-8E14AEA7578B}"/>
              </a:ext>
            </a:extLst>
          </p:cNvPr>
          <p:cNvCxnSpPr>
            <a:cxnSpLocks/>
          </p:cNvCxnSpPr>
          <p:nvPr/>
        </p:nvCxnSpPr>
        <p:spPr>
          <a:xfrm flipH="1" flipV="1">
            <a:off x="21446673" y="28585263"/>
            <a:ext cx="334678" cy="2723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986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468</Words>
  <Application>Microsoft Office PowerPoint</Application>
  <PresentationFormat>Custom</PresentationFormat>
  <Paragraphs>105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Arial Unicode MS</vt:lpstr>
      <vt:lpstr>Calibri</vt:lpstr>
      <vt:lpstr>Cambria</vt:lpstr>
      <vt:lpstr>Cambria Math</vt:lpstr>
      <vt:lpstr>Wingdings</vt:lpstr>
      <vt:lpstr>Office Theme</vt:lpstr>
      <vt:lpstr>PowerPoint Presentation</vt:lpstr>
    </vt:vector>
  </TitlesOfParts>
  <Company>Environment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Verica Savic-Jovcic</dc:creator>
  <cp:lastModifiedBy>Sitwell,Michael (ECCC)</cp:lastModifiedBy>
  <cp:revision>2</cp:revision>
  <dcterms:created xsi:type="dcterms:W3CDTF">2018-05-02T17:23:22Z</dcterms:created>
  <dcterms:modified xsi:type="dcterms:W3CDTF">2023-10-11T19:52:51Z</dcterms:modified>
</cp:coreProperties>
</file>