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2" r:id="rId4"/>
  </p:sldMasterIdLst>
  <p:notesMasterIdLst>
    <p:notesMasterId r:id="rId6"/>
  </p:notesMasterIdLst>
  <p:handoutMasterIdLst>
    <p:handoutMasterId r:id="rId7"/>
  </p:handoutMasterIdLst>
  <p:sldIdLst>
    <p:sldId id="256" r:id="rId5"/>
  </p:sldIdLst>
  <p:sldSz cx="30275213" cy="42624375"/>
  <p:notesSz cx="6858000" cy="9144000"/>
  <p:defaultTextStyle>
    <a:defPPr>
      <a:defRPr lang="en-US"/>
    </a:defPPr>
    <a:lvl1pPr marL="0" algn="l" defTabSz="2082820" rtl="0" eaLnBrk="1" latinLnBrk="0" hangingPunct="1">
      <a:defRPr sz="8200" kern="1200">
        <a:solidFill>
          <a:schemeClr val="tx1"/>
        </a:solidFill>
        <a:latin typeface="+mn-lt"/>
        <a:ea typeface="+mn-ea"/>
        <a:cs typeface="+mn-cs"/>
      </a:defRPr>
    </a:lvl1pPr>
    <a:lvl2pPr marL="2082820" algn="l" defTabSz="2082820" rtl="0" eaLnBrk="1" latinLnBrk="0" hangingPunct="1">
      <a:defRPr sz="8200" kern="1200">
        <a:solidFill>
          <a:schemeClr val="tx1"/>
        </a:solidFill>
        <a:latin typeface="+mn-lt"/>
        <a:ea typeface="+mn-ea"/>
        <a:cs typeface="+mn-cs"/>
      </a:defRPr>
    </a:lvl2pPr>
    <a:lvl3pPr marL="4165641" algn="l" defTabSz="2082820" rtl="0" eaLnBrk="1" latinLnBrk="0" hangingPunct="1">
      <a:defRPr sz="8200" kern="1200">
        <a:solidFill>
          <a:schemeClr val="tx1"/>
        </a:solidFill>
        <a:latin typeface="+mn-lt"/>
        <a:ea typeface="+mn-ea"/>
        <a:cs typeface="+mn-cs"/>
      </a:defRPr>
    </a:lvl3pPr>
    <a:lvl4pPr marL="6248461" algn="l" defTabSz="2082820" rtl="0" eaLnBrk="1" latinLnBrk="0" hangingPunct="1">
      <a:defRPr sz="8200" kern="1200">
        <a:solidFill>
          <a:schemeClr val="tx1"/>
        </a:solidFill>
        <a:latin typeface="+mn-lt"/>
        <a:ea typeface="+mn-ea"/>
        <a:cs typeface="+mn-cs"/>
      </a:defRPr>
    </a:lvl4pPr>
    <a:lvl5pPr marL="8331281" algn="l" defTabSz="2082820" rtl="0" eaLnBrk="1" latinLnBrk="0" hangingPunct="1">
      <a:defRPr sz="8200" kern="1200">
        <a:solidFill>
          <a:schemeClr val="tx1"/>
        </a:solidFill>
        <a:latin typeface="+mn-lt"/>
        <a:ea typeface="+mn-ea"/>
        <a:cs typeface="+mn-cs"/>
      </a:defRPr>
    </a:lvl5pPr>
    <a:lvl6pPr marL="10414102" algn="l" defTabSz="2082820" rtl="0" eaLnBrk="1" latinLnBrk="0" hangingPunct="1">
      <a:defRPr sz="8200" kern="1200">
        <a:solidFill>
          <a:schemeClr val="tx1"/>
        </a:solidFill>
        <a:latin typeface="+mn-lt"/>
        <a:ea typeface="+mn-ea"/>
        <a:cs typeface="+mn-cs"/>
      </a:defRPr>
    </a:lvl6pPr>
    <a:lvl7pPr marL="12496922" algn="l" defTabSz="2082820" rtl="0" eaLnBrk="1" latinLnBrk="0" hangingPunct="1">
      <a:defRPr sz="8200" kern="1200">
        <a:solidFill>
          <a:schemeClr val="tx1"/>
        </a:solidFill>
        <a:latin typeface="+mn-lt"/>
        <a:ea typeface="+mn-ea"/>
        <a:cs typeface="+mn-cs"/>
      </a:defRPr>
    </a:lvl7pPr>
    <a:lvl8pPr marL="14579742" algn="l" defTabSz="2082820" rtl="0" eaLnBrk="1" latinLnBrk="0" hangingPunct="1">
      <a:defRPr sz="8200" kern="1200">
        <a:solidFill>
          <a:schemeClr val="tx1"/>
        </a:solidFill>
        <a:latin typeface="+mn-lt"/>
        <a:ea typeface="+mn-ea"/>
        <a:cs typeface="+mn-cs"/>
      </a:defRPr>
    </a:lvl8pPr>
    <a:lvl9pPr marL="16662563" algn="l" defTabSz="2082820"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2" pos="9536" userDrawn="1">
          <p15:clr>
            <a:srgbClr val="A4A3A4"/>
          </p15:clr>
        </p15:guide>
        <p15:guide id="3" orient="horz" pos="1342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ka Krysta" initials="" lastIdx="0" clrIdx="0"/>
  <p:cmAuthor id="2" name="Shaun Coope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61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97" autoAdjust="0"/>
    <p:restoredTop sz="94660"/>
  </p:normalViewPr>
  <p:slideViewPr>
    <p:cSldViewPr snapToGrid="0">
      <p:cViewPr>
        <p:scale>
          <a:sx n="32" d="100"/>
          <a:sy n="32" d="100"/>
        </p:scale>
        <p:origin x="-228" y="-5334"/>
      </p:cViewPr>
      <p:guideLst>
        <p:guide pos="9536"/>
        <p:guide orient="horz" pos="1342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ka Krysta" userId="203c0ef3-fba2-4d4f-b8ef-d8d275d9eecc" providerId="ADAL" clId="{CBECA640-A55D-4C02-B8AE-2CDD318916E0}"/>
    <pc:docChg chg="undo custSel modSld">
      <pc:chgData name="Monika Krysta" userId="203c0ef3-fba2-4d4f-b8ef-d8d275d9eecc" providerId="ADAL" clId="{CBECA640-A55D-4C02-B8AE-2CDD318916E0}" dt="2023-10-04T06:14:31.319" v="6" actId="20577"/>
      <pc:docMkLst>
        <pc:docMk/>
      </pc:docMkLst>
      <pc:sldChg chg="modSp mod">
        <pc:chgData name="Monika Krysta" userId="203c0ef3-fba2-4d4f-b8ef-d8d275d9eecc" providerId="ADAL" clId="{CBECA640-A55D-4C02-B8AE-2CDD318916E0}" dt="2023-10-04T06:14:31.319" v="6" actId="20577"/>
        <pc:sldMkLst>
          <pc:docMk/>
          <pc:sldMk cId="1985218864" sldId="256"/>
        </pc:sldMkLst>
        <pc:spChg chg="mod">
          <ac:chgData name="Monika Krysta" userId="203c0ef3-fba2-4d4f-b8ef-d8d275d9eecc" providerId="ADAL" clId="{CBECA640-A55D-4C02-B8AE-2CDD318916E0}" dt="2023-10-04T06:14:15.531" v="5" actId="948"/>
          <ac:spMkLst>
            <pc:docMk/>
            <pc:sldMk cId="1985218864" sldId="256"/>
            <ac:spMk id="1029" creationId="{2606C1AA-B8D1-F245-40A8-4278CDDBEB8A}"/>
          </ac:spMkLst>
        </pc:spChg>
        <pc:spChg chg="mod">
          <ac:chgData name="Monika Krysta" userId="203c0ef3-fba2-4d4f-b8ef-d8d275d9eecc" providerId="ADAL" clId="{CBECA640-A55D-4C02-B8AE-2CDD318916E0}" dt="2023-10-04T06:14:31.319" v="6" actId="20577"/>
          <ac:spMkLst>
            <pc:docMk/>
            <pc:sldMk cId="1985218864" sldId="256"/>
            <ac:spMk id="1032" creationId="{C56BEE07-1E58-B38F-8015-945216325FBF}"/>
          </ac:spMkLst>
        </pc:spChg>
      </pc:sldChg>
    </pc:docChg>
  </pc:docChgLst>
  <pc:docChgLst>
    <pc:chgData name="Monika Krysta" userId="203c0ef3-fba2-4d4f-b8ef-d8d275d9eecc" providerId="ADAL" clId="{FEBB0DE1-804A-47BD-AE20-DC1E57C84E17}"/>
    <pc:docChg chg="undo custSel modSld">
      <pc:chgData name="Monika Krysta" userId="203c0ef3-fba2-4d4f-b8ef-d8d275d9eecc" providerId="ADAL" clId="{FEBB0DE1-804A-47BD-AE20-DC1E57C84E17}" dt="2023-10-02T01:17:04.566" v="4403" actId="14100"/>
      <pc:docMkLst>
        <pc:docMk/>
      </pc:docMkLst>
      <pc:sldChg chg="addSp delSp modSp mod">
        <pc:chgData name="Monika Krysta" userId="203c0ef3-fba2-4d4f-b8ef-d8d275d9eecc" providerId="ADAL" clId="{FEBB0DE1-804A-47BD-AE20-DC1E57C84E17}" dt="2023-10-02T01:17:04.566" v="4403" actId="14100"/>
        <pc:sldMkLst>
          <pc:docMk/>
          <pc:sldMk cId="1985218864" sldId="256"/>
        </pc:sldMkLst>
        <pc:spChg chg="mod">
          <ac:chgData name="Monika Krysta" userId="203c0ef3-fba2-4d4f-b8ef-d8d275d9eecc" providerId="ADAL" clId="{FEBB0DE1-804A-47BD-AE20-DC1E57C84E17}" dt="2023-10-01T22:24:24.547" v="2391" actId="1076"/>
          <ac:spMkLst>
            <pc:docMk/>
            <pc:sldMk cId="1985218864" sldId="256"/>
            <ac:spMk id="2" creationId="{2237C170-2A98-1826-793B-CE36E11BD7FA}"/>
          </ac:spMkLst>
        </pc:spChg>
        <pc:spChg chg="mod">
          <ac:chgData name="Monika Krysta" userId="203c0ef3-fba2-4d4f-b8ef-d8d275d9eecc" providerId="ADAL" clId="{FEBB0DE1-804A-47BD-AE20-DC1E57C84E17}" dt="2023-10-01T22:24:37.595" v="2393" actId="1076"/>
          <ac:spMkLst>
            <pc:docMk/>
            <pc:sldMk cId="1985218864" sldId="256"/>
            <ac:spMk id="3" creationId="{D32A215C-FC5B-E2E1-2CF7-98C55392441A}"/>
          </ac:spMkLst>
        </pc:spChg>
        <pc:spChg chg="mod">
          <ac:chgData name="Monika Krysta" userId="203c0ef3-fba2-4d4f-b8ef-d8d275d9eecc" providerId="ADAL" clId="{FEBB0DE1-804A-47BD-AE20-DC1E57C84E17}" dt="2023-10-01T23:52:05.032" v="2942" actId="20577"/>
          <ac:spMkLst>
            <pc:docMk/>
            <pc:sldMk cId="1985218864" sldId="256"/>
            <ac:spMk id="14" creationId="{66A71B02-E030-A087-02F4-CB533F67E912}"/>
          </ac:spMkLst>
        </pc:spChg>
        <pc:spChg chg="mod">
          <ac:chgData name="Monika Krysta" userId="203c0ef3-fba2-4d4f-b8ef-d8d275d9eecc" providerId="ADAL" clId="{FEBB0DE1-804A-47BD-AE20-DC1E57C84E17}" dt="2023-10-01T22:20:32.271" v="2390" actId="1038"/>
          <ac:spMkLst>
            <pc:docMk/>
            <pc:sldMk cId="1985218864" sldId="256"/>
            <ac:spMk id="15" creationId="{CB37C8A4-6621-3F23-54F6-4DF26FF53FE7}"/>
          </ac:spMkLst>
        </pc:spChg>
        <pc:spChg chg="mod">
          <ac:chgData name="Monika Krysta" userId="203c0ef3-fba2-4d4f-b8ef-d8d275d9eecc" providerId="ADAL" clId="{FEBB0DE1-804A-47BD-AE20-DC1E57C84E17}" dt="2023-10-02T00:39:08.059" v="3662" actId="1076"/>
          <ac:spMkLst>
            <pc:docMk/>
            <pc:sldMk cId="1985218864" sldId="256"/>
            <ac:spMk id="16" creationId="{62A987EF-CF62-0D35-FDCE-197F73A7DCEA}"/>
          </ac:spMkLst>
        </pc:spChg>
        <pc:spChg chg="mod">
          <ac:chgData name="Monika Krysta" userId="203c0ef3-fba2-4d4f-b8ef-d8d275d9eecc" providerId="ADAL" clId="{FEBB0DE1-804A-47BD-AE20-DC1E57C84E17}" dt="2023-10-02T00:39:01.626" v="3661" actId="1076"/>
          <ac:spMkLst>
            <pc:docMk/>
            <pc:sldMk cId="1985218864" sldId="256"/>
            <ac:spMk id="17" creationId="{914260C1-AA90-8DDD-63C4-932B9D51B662}"/>
          </ac:spMkLst>
        </pc:spChg>
        <pc:spChg chg="mod">
          <ac:chgData name="Monika Krysta" userId="203c0ef3-fba2-4d4f-b8ef-d8d275d9eecc" providerId="ADAL" clId="{FEBB0DE1-804A-47BD-AE20-DC1E57C84E17}" dt="2023-09-28T14:53:35.596" v="642" actId="1076"/>
          <ac:spMkLst>
            <pc:docMk/>
            <pc:sldMk cId="1985218864" sldId="256"/>
            <ac:spMk id="20" creationId="{F7E39AA2-6457-0590-285D-4EFCB73253AA}"/>
          </ac:spMkLst>
        </pc:spChg>
        <pc:spChg chg="mod">
          <ac:chgData name="Monika Krysta" userId="203c0ef3-fba2-4d4f-b8ef-d8d275d9eecc" providerId="ADAL" clId="{FEBB0DE1-804A-47BD-AE20-DC1E57C84E17}" dt="2023-09-28T14:55:51.600" v="756" actId="14100"/>
          <ac:spMkLst>
            <pc:docMk/>
            <pc:sldMk cId="1985218864" sldId="256"/>
            <ac:spMk id="23" creationId="{7BD78CB5-0777-365C-DD22-347C846DE9FF}"/>
          </ac:spMkLst>
        </pc:spChg>
        <pc:spChg chg="mod">
          <ac:chgData name="Monika Krysta" userId="203c0ef3-fba2-4d4f-b8ef-d8d275d9eecc" providerId="ADAL" clId="{FEBB0DE1-804A-47BD-AE20-DC1E57C84E17}" dt="2023-10-02T00:35:51.593" v="3616" actId="14100"/>
          <ac:spMkLst>
            <pc:docMk/>
            <pc:sldMk cId="1985218864" sldId="256"/>
            <ac:spMk id="25" creationId="{3BECB32A-023C-B22F-B3AC-498E34D6DC06}"/>
          </ac:spMkLst>
        </pc:spChg>
        <pc:spChg chg="mod">
          <ac:chgData name="Monika Krysta" userId="203c0ef3-fba2-4d4f-b8ef-d8d275d9eecc" providerId="ADAL" clId="{FEBB0DE1-804A-47BD-AE20-DC1E57C84E17}" dt="2023-10-02T00:37:55.961" v="3658" actId="5793"/>
          <ac:spMkLst>
            <pc:docMk/>
            <pc:sldMk cId="1985218864" sldId="256"/>
            <ac:spMk id="26" creationId="{D6DAA69F-A4CE-E407-26DB-74022C2B906A}"/>
          </ac:spMkLst>
        </pc:spChg>
        <pc:spChg chg="mod">
          <ac:chgData name="Monika Krysta" userId="203c0ef3-fba2-4d4f-b8ef-d8d275d9eecc" providerId="ADAL" clId="{FEBB0DE1-804A-47BD-AE20-DC1E57C84E17}" dt="2023-10-02T00:48:20.736" v="3734" actId="1076"/>
          <ac:spMkLst>
            <pc:docMk/>
            <pc:sldMk cId="1985218864" sldId="256"/>
            <ac:spMk id="28" creationId="{8BD21169-3A2E-8D60-517C-E2AF7F24F3D0}"/>
          </ac:spMkLst>
        </pc:spChg>
        <pc:spChg chg="mod">
          <ac:chgData name="Monika Krysta" userId="203c0ef3-fba2-4d4f-b8ef-d8d275d9eecc" providerId="ADAL" clId="{FEBB0DE1-804A-47BD-AE20-DC1E57C84E17}" dt="2023-10-02T01:00:43.753" v="4018" actId="14100"/>
          <ac:spMkLst>
            <pc:docMk/>
            <pc:sldMk cId="1985218864" sldId="256"/>
            <ac:spMk id="52" creationId="{A06B70D7-042D-59D6-29EB-97CDF0D143D4}"/>
          </ac:spMkLst>
        </pc:spChg>
        <pc:spChg chg="mod">
          <ac:chgData name="Monika Krysta" userId="203c0ef3-fba2-4d4f-b8ef-d8d275d9eecc" providerId="ADAL" clId="{FEBB0DE1-804A-47BD-AE20-DC1E57C84E17}" dt="2023-10-02T00:39:13.626" v="3663" actId="1076"/>
          <ac:spMkLst>
            <pc:docMk/>
            <pc:sldMk cId="1985218864" sldId="256"/>
            <ac:spMk id="53" creationId="{78A36961-44DA-5561-5B68-0DD275522843}"/>
          </ac:spMkLst>
        </pc:spChg>
        <pc:spChg chg="mod">
          <ac:chgData name="Monika Krysta" userId="203c0ef3-fba2-4d4f-b8ef-d8d275d9eecc" providerId="ADAL" clId="{FEBB0DE1-804A-47BD-AE20-DC1E57C84E17}" dt="2023-10-01T23:15:47.597" v="2624" actId="1076"/>
          <ac:spMkLst>
            <pc:docMk/>
            <pc:sldMk cId="1985218864" sldId="256"/>
            <ac:spMk id="54" creationId="{255C76C1-980A-411B-6907-D6763B4AD24E}"/>
          </ac:spMkLst>
        </pc:spChg>
        <pc:spChg chg="mod">
          <ac:chgData name="Monika Krysta" userId="203c0ef3-fba2-4d4f-b8ef-d8d275d9eecc" providerId="ADAL" clId="{FEBB0DE1-804A-47BD-AE20-DC1E57C84E17}" dt="2023-10-02T00:41:51.753" v="3688" actId="948"/>
          <ac:spMkLst>
            <pc:docMk/>
            <pc:sldMk cId="1985218864" sldId="256"/>
            <ac:spMk id="55" creationId="{719921B9-6652-D4FB-0735-B170091B0C0A}"/>
          </ac:spMkLst>
        </pc:spChg>
        <pc:spChg chg="del mod ord">
          <ac:chgData name="Monika Krysta" userId="203c0ef3-fba2-4d4f-b8ef-d8d275d9eecc" providerId="ADAL" clId="{FEBB0DE1-804A-47BD-AE20-DC1E57C84E17}" dt="2023-09-28T14:41:01.533" v="344" actId="21"/>
          <ac:spMkLst>
            <pc:docMk/>
            <pc:sldMk cId="1985218864" sldId="256"/>
            <ac:spMk id="56" creationId="{3B8C84D0-4618-6A0D-28F2-A7CBA144E9CD}"/>
          </ac:spMkLst>
        </pc:spChg>
        <pc:spChg chg="del mod">
          <ac:chgData name="Monika Krysta" userId="203c0ef3-fba2-4d4f-b8ef-d8d275d9eecc" providerId="ADAL" clId="{FEBB0DE1-804A-47BD-AE20-DC1E57C84E17}" dt="2023-09-28T14:44:10.201" v="465" actId="21"/>
          <ac:spMkLst>
            <pc:docMk/>
            <pc:sldMk cId="1985218864" sldId="256"/>
            <ac:spMk id="58" creationId="{1C5F57BA-ECD8-C9EE-1B4B-D2CFFBED438D}"/>
          </ac:spMkLst>
        </pc:spChg>
        <pc:spChg chg="mod">
          <ac:chgData name="Monika Krysta" userId="203c0ef3-fba2-4d4f-b8ef-d8d275d9eecc" providerId="ADAL" clId="{FEBB0DE1-804A-47BD-AE20-DC1E57C84E17}" dt="2023-10-02T00:40:27.275" v="3674" actId="1076"/>
          <ac:spMkLst>
            <pc:docMk/>
            <pc:sldMk cId="1985218864" sldId="256"/>
            <ac:spMk id="61" creationId="{41EC77FD-D6D0-359E-899D-A4A1BE07E0D9}"/>
          </ac:spMkLst>
        </pc:spChg>
        <pc:spChg chg="mod">
          <ac:chgData name="Monika Krysta" userId="203c0ef3-fba2-4d4f-b8ef-d8d275d9eecc" providerId="ADAL" clId="{FEBB0DE1-804A-47BD-AE20-DC1E57C84E17}" dt="2023-10-02T00:39:55.707" v="3669" actId="1076"/>
          <ac:spMkLst>
            <pc:docMk/>
            <pc:sldMk cId="1985218864" sldId="256"/>
            <ac:spMk id="62" creationId="{CA6CDA3E-3F0F-D739-7778-9770C5E21249}"/>
          </ac:spMkLst>
        </pc:spChg>
        <pc:spChg chg="mod">
          <ac:chgData name="Monika Krysta" userId="203c0ef3-fba2-4d4f-b8ef-d8d275d9eecc" providerId="ADAL" clId="{FEBB0DE1-804A-47BD-AE20-DC1E57C84E17}" dt="2023-10-02T00:40:01.706" v="3670" actId="1076"/>
          <ac:spMkLst>
            <pc:docMk/>
            <pc:sldMk cId="1985218864" sldId="256"/>
            <ac:spMk id="63" creationId="{4DE511D6-9552-3336-84D0-838256A21866}"/>
          </ac:spMkLst>
        </pc:spChg>
        <pc:spChg chg="mod">
          <ac:chgData name="Monika Krysta" userId="203c0ef3-fba2-4d4f-b8ef-d8d275d9eecc" providerId="ADAL" clId="{FEBB0DE1-804A-47BD-AE20-DC1E57C84E17}" dt="2023-10-02T00:40:06.346" v="3671" actId="1076"/>
          <ac:spMkLst>
            <pc:docMk/>
            <pc:sldMk cId="1985218864" sldId="256"/>
            <ac:spMk id="1024" creationId="{289D1267-11E2-7A32-02B1-4A42C09819E9}"/>
          </ac:spMkLst>
        </pc:spChg>
        <pc:spChg chg="mod">
          <ac:chgData name="Monika Krysta" userId="203c0ef3-fba2-4d4f-b8ef-d8d275d9eecc" providerId="ADAL" clId="{FEBB0DE1-804A-47BD-AE20-DC1E57C84E17}" dt="2023-10-02T00:47:37.976" v="3732" actId="1076"/>
          <ac:spMkLst>
            <pc:docMk/>
            <pc:sldMk cId="1985218864" sldId="256"/>
            <ac:spMk id="1027" creationId="{460EFD8F-BC54-6AF4-916B-4B2949D982C4}"/>
          </ac:spMkLst>
        </pc:spChg>
        <pc:spChg chg="mod">
          <ac:chgData name="Monika Krysta" userId="203c0ef3-fba2-4d4f-b8ef-d8d275d9eecc" providerId="ADAL" clId="{FEBB0DE1-804A-47BD-AE20-DC1E57C84E17}" dt="2023-10-02T00:51:16.245" v="3797" actId="14100"/>
          <ac:spMkLst>
            <pc:docMk/>
            <pc:sldMk cId="1985218864" sldId="256"/>
            <ac:spMk id="1029" creationId="{2606C1AA-B8D1-F245-40A8-4278CDDBEB8A}"/>
          </ac:spMkLst>
        </pc:spChg>
        <pc:spChg chg="mod">
          <ac:chgData name="Monika Krysta" userId="203c0ef3-fba2-4d4f-b8ef-d8d275d9eecc" providerId="ADAL" clId="{FEBB0DE1-804A-47BD-AE20-DC1E57C84E17}" dt="2023-10-02T00:51:23.684" v="3798" actId="14100"/>
          <ac:spMkLst>
            <pc:docMk/>
            <pc:sldMk cId="1985218864" sldId="256"/>
            <ac:spMk id="1030" creationId="{C3A56D6F-2938-5D15-2945-ED7C425D0B05}"/>
          </ac:spMkLst>
        </pc:spChg>
        <pc:spChg chg="add mod">
          <ac:chgData name="Monika Krysta" userId="203c0ef3-fba2-4d4f-b8ef-d8d275d9eecc" providerId="ADAL" clId="{FEBB0DE1-804A-47BD-AE20-DC1E57C84E17}" dt="2023-10-02T00:51:46.077" v="3818" actId="20577"/>
          <ac:spMkLst>
            <pc:docMk/>
            <pc:sldMk cId="1985218864" sldId="256"/>
            <ac:spMk id="1032" creationId="{C56BEE07-1E58-B38F-8015-945216325FBF}"/>
          </ac:spMkLst>
        </pc:spChg>
        <pc:spChg chg="add mod">
          <ac:chgData name="Monika Krysta" userId="203c0ef3-fba2-4d4f-b8ef-d8d275d9eecc" providerId="ADAL" clId="{FEBB0DE1-804A-47BD-AE20-DC1E57C84E17}" dt="2023-10-02T00:40:17.866" v="3672" actId="1076"/>
          <ac:spMkLst>
            <pc:docMk/>
            <pc:sldMk cId="1985218864" sldId="256"/>
            <ac:spMk id="1033" creationId="{1F366047-66D7-182D-9413-81E11D10BE77}"/>
          </ac:spMkLst>
        </pc:spChg>
        <pc:spChg chg="add del mod">
          <ac:chgData name="Monika Krysta" userId="203c0ef3-fba2-4d4f-b8ef-d8d275d9eecc" providerId="ADAL" clId="{FEBB0DE1-804A-47BD-AE20-DC1E57C84E17}" dt="2023-10-01T23:29:51.955" v="2861"/>
          <ac:spMkLst>
            <pc:docMk/>
            <pc:sldMk cId="1985218864" sldId="256"/>
            <ac:spMk id="1034" creationId="{C7E88E04-1983-016B-9FD6-B5BD23FCBFEA}"/>
          </ac:spMkLst>
        </pc:spChg>
        <pc:spChg chg="add mod">
          <ac:chgData name="Monika Krysta" userId="203c0ef3-fba2-4d4f-b8ef-d8d275d9eecc" providerId="ADAL" clId="{FEBB0DE1-804A-47BD-AE20-DC1E57C84E17}" dt="2023-10-02T00:41:24.618" v="3683" actId="1076"/>
          <ac:spMkLst>
            <pc:docMk/>
            <pc:sldMk cId="1985218864" sldId="256"/>
            <ac:spMk id="1035" creationId="{DF97278F-9761-7801-2B55-F748D6A5AEB8}"/>
          </ac:spMkLst>
        </pc:spChg>
        <pc:spChg chg="add mod">
          <ac:chgData name="Monika Krysta" userId="203c0ef3-fba2-4d4f-b8ef-d8d275d9eecc" providerId="ADAL" clId="{FEBB0DE1-804A-47BD-AE20-DC1E57C84E17}" dt="2023-10-02T00:41:28.890" v="3684" actId="1076"/>
          <ac:spMkLst>
            <pc:docMk/>
            <pc:sldMk cId="1985218864" sldId="256"/>
            <ac:spMk id="1036" creationId="{D616CB4D-66F1-81EF-12BD-C489FB22645B}"/>
          </ac:spMkLst>
        </pc:spChg>
        <pc:spChg chg="add mod">
          <ac:chgData name="Monika Krysta" userId="203c0ef3-fba2-4d4f-b8ef-d8d275d9eecc" providerId="ADAL" clId="{FEBB0DE1-804A-47BD-AE20-DC1E57C84E17}" dt="2023-10-02T00:41:33.147" v="3685" actId="1076"/>
          <ac:spMkLst>
            <pc:docMk/>
            <pc:sldMk cId="1985218864" sldId="256"/>
            <ac:spMk id="1037" creationId="{D4DE44E2-1C48-2903-A6F3-CBB506D9F5A6}"/>
          </ac:spMkLst>
        </pc:spChg>
        <pc:spChg chg="add mod">
          <ac:chgData name="Monika Krysta" userId="203c0ef3-fba2-4d4f-b8ef-d8d275d9eecc" providerId="ADAL" clId="{FEBB0DE1-804A-47BD-AE20-DC1E57C84E17}" dt="2023-10-02T01:14:32.844" v="4381" actId="20577"/>
          <ac:spMkLst>
            <pc:docMk/>
            <pc:sldMk cId="1985218864" sldId="256"/>
            <ac:spMk id="1038" creationId="{D0707042-8759-349D-7E14-1794854812BF}"/>
          </ac:spMkLst>
        </pc:spChg>
        <pc:spChg chg="add del mod">
          <ac:chgData name="Monika Krysta" userId="203c0ef3-fba2-4d4f-b8ef-d8d275d9eecc" providerId="ADAL" clId="{FEBB0DE1-804A-47BD-AE20-DC1E57C84E17}" dt="2023-10-02T00:56:14.103" v="3846"/>
          <ac:spMkLst>
            <pc:docMk/>
            <pc:sldMk cId="1985218864" sldId="256"/>
            <ac:spMk id="1039" creationId="{93D24EA4-80CD-9C2F-9A16-D9BE90A6E5BE}"/>
          </ac:spMkLst>
        </pc:spChg>
        <pc:spChg chg="add mod">
          <ac:chgData name="Monika Krysta" userId="203c0ef3-fba2-4d4f-b8ef-d8d275d9eecc" providerId="ADAL" clId="{FEBB0DE1-804A-47BD-AE20-DC1E57C84E17}" dt="2023-10-02T01:15:24.545" v="4401" actId="20577"/>
          <ac:spMkLst>
            <pc:docMk/>
            <pc:sldMk cId="1985218864" sldId="256"/>
            <ac:spMk id="1040" creationId="{BCA8FAD4-7656-6BBD-F4C5-C21148CD5E37}"/>
          </ac:spMkLst>
        </pc:spChg>
        <pc:spChg chg="mod">
          <ac:chgData name="Monika Krysta" userId="203c0ef3-fba2-4d4f-b8ef-d8d275d9eecc" providerId="ADAL" clId="{FEBB0DE1-804A-47BD-AE20-DC1E57C84E17}" dt="2023-10-02T00:41:19.045" v="3682" actId="1076"/>
          <ac:spMkLst>
            <pc:docMk/>
            <pc:sldMk cId="1985218864" sldId="256"/>
            <ac:spMk id="1047" creationId="{5E0B38F0-3287-DDDC-AA3D-4ABB33D7A456}"/>
          </ac:spMkLst>
        </pc:spChg>
        <pc:spChg chg="del mod">
          <ac:chgData name="Monika Krysta" userId="203c0ef3-fba2-4d4f-b8ef-d8d275d9eecc" providerId="ADAL" clId="{FEBB0DE1-804A-47BD-AE20-DC1E57C84E17}" dt="2023-10-01T23:49:20.404" v="2908" actId="21"/>
          <ac:spMkLst>
            <pc:docMk/>
            <pc:sldMk cId="1985218864" sldId="256"/>
            <ac:spMk id="1048" creationId="{98422B4F-BC31-D1E9-26D2-B984F1331D78}"/>
          </ac:spMkLst>
        </pc:spChg>
        <pc:spChg chg="del mod">
          <ac:chgData name="Monika Krysta" userId="203c0ef3-fba2-4d4f-b8ef-d8d275d9eecc" providerId="ADAL" clId="{FEBB0DE1-804A-47BD-AE20-DC1E57C84E17}" dt="2023-10-01T23:49:27.484" v="2909" actId="21"/>
          <ac:spMkLst>
            <pc:docMk/>
            <pc:sldMk cId="1985218864" sldId="256"/>
            <ac:spMk id="1049" creationId="{BA615190-F498-E9C4-E10D-F06D6E60368F}"/>
          </ac:spMkLst>
        </pc:spChg>
        <pc:spChg chg="del mod">
          <ac:chgData name="Monika Krysta" userId="203c0ef3-fba2-4d4f-b8ef-d8d275d9eecc" providerId="ADAL" clId="{FEBB0DE1-804A-47BD-AE20-DC1E57C84E17}" dt="2023-10-01T23:49:31.087" v="2910" actId="21"/>
          <ac:spMkLst>
            <pc:docMk/>
            <pc:sldMk cId="1985218864" sldId="256"/>
            <ac:spMk id="1050" creationId="{CF38737C-BE8B-6766-B419-7CDEFEC44843}"/>
          </ac:spMkLst>
        </pc:spChg>
        <pc:spChg chg="mod">
          <ac:chgData name="Monika Krysta" userId="203c0ef3-fba2-4d4f-b8ef-d8d275d9eecc" providerId="ADAL" clId="{FEBB0DE1-804A-47BD-AE20-DC1E57C84E17}" dt="2023-10-01T23:50:18.568" v="2914" actId="1076"/>
          <ac:spMkLst>
            <pc:docMk/>
            <pc:sldMk cId="1985218864" sldId="256"/>
            <ac:spMk id="1052" creationId="{E7CE24CF-FE43-8157-AFD5-336FB5CF47A6}"/>
          </ac:spMkLst>
        </pc:spChg>
        <pc:spChg chg="mod">
          <ac:chgData name="Monika Krysta" userId="203c0ef3-fba2-4d4f-b8ef-d8d275d9eecc" providerId="ADAL" clId="{FEBB0DE1-804A-47BD-AE20-DC1E57C84E17}" dt="2023-10-01T23:49:53.494" v="2912" actId="1076"/>
          <ac:spMkLst>
            <pc:docMk/>
            <pc:sldMk cId="1985218864" sldId="256"/>
            <ac:spMk id="1053" creationId="{A6B86342-B839-9A4D-024C-9EC0464E5C8D}"/>
          </ac:spMkLst>
        </pc:spChg>
        <pc:spChg chg="mod">
          <ac:chgData name="Monika Krysta" userId="203c0ef3-fba2-4d4f-b8ef-d8d275d9eecc" providerId="ADAL" clId="{FEBB0DE1-804A-47BD-AE20-DC1E57C84E17}" dt="2023-10-01T23:50:49.772" v="2917" actId="1076"/>
          <ac:spMkLst>
            <pc:docMk/>
            <pc:sldMk cId="1985218864" sldId="256"/>
            <ac:spMk id="1054" creationId="{FFBCED55-39D9-4671-3013-157C71DED053}"/>
          </ac:spMkLst>
        </pc:spChg>
        <pc:spChg chg="mod ord">
          <ac:chgData name="Monika Krysta" userId="203c0ef3-fba2-4d4f-b8ef-d8d275d9eecc" providerId="ADAL" clId="{FEBB0DE1-804A-47BD-AE20-DC1E57C84E17}" dt="2023-10-02T00:37:02.426" v="3626" actId="1076"/>
          <ac:spMkLst>
            <pc:docMk/>
            <pc:sldMk cId="1985218864" sldId="256"/>
            <ac:spMk id="1055" creationId="{ED600969-CFBE-A5D2-651D-4C0DBAE307E8}"/>
          </ac:spMkLst>
        </pc:spChg>
        <pc:spChg chg="mod">
          <ac:chgData name="Monika Krysta" userId="203c0ef3-fba2-4d4f-b8ef-d8d275d9eecc" providerId="ADAL" clId="{FEBB0DE1-804A-47BD-AE20-DC1E57C84E17}" dt="2023-09-28T14:52:23.976" v="630" actId="1076"/>
          <ac:spMkLst>
            <pc:docMk/>
            <pc:sldMk cId="1985218864" sldId="256"/>
            <ac:spMk id="1056" creationId="{D06DD6CE-09EE-9636-95A7-11830BCC781D}"/>
          </ac:spMkLst>
        </pc:spChg>
        <pc:spChg chg="mod">
          <ac:chgData name="Monika Krysta" userId="203c0ef3-fba2-4d4f-b8ef-d8d275d9eecc" providerId="ADAL" clId="{FEBB0DE1-804A-47BD-AE20-DC1E57C84E17}" dt="2023-09-28T14:52:28.272" v="631" actId="1076"/>
          <ac:spMkLst>
            <pc:docMk/>
            <pc:sldMk cId="1985218864" sldId="256"/>
            <ac:spMk id="1057" creationId="{2543D2A1-2097-3E95-E4A4-758EA1D71C7C}"/>
          </ac:spMkLst>
        </pc:spChg>
        <pc:spChg chg="mod">
          <ac:chgData name="Monika Krysta" userId="203c0ef3-fba2-4d4f-b8ef-d8d275d9eecc" providerId="ADAL" clId="{FEBB0DE1-804A-47BD-AE20-DC1E57C84E17}" dt="2023-09-28T14:52:37.490" v="633" actId="1076"/>
          <ac:spMkLst>
            <pc:docMk/>
            <pc:sldMk cId="1985218864" sldId="256"/>
            <ac:spMk id="1058" creationId="{47DFF547-E523-C7B1-6871-A992BD6B65FF}"/>
          </ac:spMkLst>
        </pc:spChg>
        <pc:spChg chg="mod">
          <ac:chgData name="Monika Krysta" userId="203c0ef3-fba2-4d4f-b8ef-d8d275d9eecc" providerId="ADAL" clId="{FEBB0DE1-804A-47BD-AE20-DC1E57C84E17}" dt="2023-09-28T14:52:49.914" v="635" actId="1076"/>
          <ac:spMkLst>
            <pc:docMk/>
            <pc:sldMk cId="1985218864" sldId="256"/>
            <ac:spMk id="1060" creationId="{F04655F6-B224-C0D9-52BE-A9BDC47487B4}"/>
          </ac:spMkLst>
        </pc:spChg>
        <pc:spChg chg="mod">
          <ac:chgData name="Monika Krysta" userId="203c0ef3-fba2-4d4f-b8ef-d8d275d9eecc" providerId="ADAL" clId="{FEBB0DE1-804A-47BD-AE20-DC1E57C84E17}" dt="2023-10-02T00:08:03.452" v="3207" actId="14100"/>
          <ac:spMkLst>
            <pc:docMk/>
            <pc:sldMk cId="1985218864" sldId="256"/>
            <ac:spMk id="1061" creationId="{525F5CC9-CDC2-7D4A-13FE-7C0F6F9C4D0D}"/>
          </ac:spMkLst>
        </pc:spChg>
        <pc:spChg chg="mod">
          <ac:chgData name="Monika Krysta" userId="203c0ef3-fba2-4d4f-b8ef-d8d275d9eecc" providerId="ADAL" clId="{FEBB0DE1-804A-47BD-AE20-DC1E57C84E17}" dt="2023-10-02T00:37:11.433" v="3628" actId="14100"/>
          <ac:spMkLst>
            <pc:docMk/>
            <pc:sldMk cId="1985218864" sldId="256"/>
            <ac:spMk id="1062" creationId="{0CE15321-A9FB-50FA-6477-740A6A958C13}"/>
          </ac:spMkLst>
        </pc:spChg>
        <pc:spChg chg="mod">
          <ac:chgData name="Monika Krysta" userId="203c0ef3-fba2-4d4f-b8ef-d8d275d9eecc" providerId="ADAL" clId="{FEBB0DE1-804A-47BD-AE20-DC1E57C84E17}" dt="2023-09-28T14:52:55.261" v="636" actId="1076"/>
          <ac:spMkLst>
            <pc:docMk/>
            <pc:sldMk cId="1985218864" sldId="256"/>
            <ac:spMk id="1063" creationId="{BD18B531-FEC6-8F7D-234B-8B8658A15543}"/>
          </ac:spMkLst>
        </pc:spChg>
        <pc:spChg chg="mod">
          <ac:chgData name="Monika Krysta" userId="203c0ef3-fba2-4d4f-b8ef-d8d275d9eecc" providerId="ADAL" clId="{FEBB0DE1-804A-47BD-AE20-DC1E57C84E17}" dt="2023-09-28T14:53:21" v="640" actId="1076"/>
          <ac:spMkLst>
            <pc:docMk/>
            <pc:sldMk cId="1985218864" sldId="256"/>
            <ac:spMk id="1064" creationId="{5CD36078-3653-8A64-ECA8-C5701EFD1B83}"/>
          </ac:spMkLst>
        </pc:spChg>
        <pc:spChg chg="mod">
          <ac:chgData name="Monika Krysta" userId="203c0ef3-fba2-4d4f-b8ef-d8d275d9eecc" providerId="ADAL" clId="{FEBB0DE1-804A-47BD-AE20-DC1E57C84E17}" dt="2023-10-02T00:31:47.838" v="3594" actId="1035"/>
          <ac:spMkLst>
            <pc:docMk/>
            <pc:sldMk cId="1985218864" sldId="256"/>
            <ac:spMk id="1065" creationId="{88A43849-26D2-C0FD-BFDC-A053E0E85919}"/>
          </ac:spMkLst>
        </pc:spChg>
        <pc:spChg chg="mod">
          <ac:chgData name="Monika Krysta" userId="203c0ef3-fba2-4d4f-b8ef-d8d275d9eecc" providerId="ADAL" clId="{FEBB0DE1-804A-47BD-AE20-DC1E57C84E17}" dt="2023-10-02T00:31:58.418" v="3595" actId="1076"/>
          <ac:spMkLst>
            <pc:docMk/>
            <pc:sldMk cId="1985218864" sldId="256"/>
            <ac:spMk id="1066" creationId="{DA781EB0-4A7E-D67E-12E1-9F3A88838355}"/>
          </ac:spMkLst>
        </pc:spChg>
        <pc:spChg chg="mod">
          <ac:chgData name="Monika Krysta" userId="203c0ef3-fba2-4d4f-b8ef-d8d275d9eecc" providerId="ADAL" clId="{FEBB0DE1-804A-47BD-AE20-DC1E57C84E17}" dt="2023-10-01T23:50:01.108" v="2913" actId="1076"/>
          <ac:spMkLst>
            <pc:docMk/>
            <pc:sldMk cId="1985218864" sldId="256"/>
            <ac:spMk id="1067" creationId="{74877B09-606D-9C03-03CE-22DADCAF2C0F}"/>
          </ac:spMkLst>
        </pc:spChg>
        <pc:spChg chg="mod">
          <ac:chgData name="Monika Krysta" userId="203c0ef3-fba2-4d4f-b8ef-d8d275d9eecc" providerId="ADAL" clId="{FEBB0DE1-804A-47BD-AE20-DC1E57C84E17}" dt="2023-10-02T01:17:04.566" v="4403" actId="14100"/>
          <ac:spMkLst>
            <pc:docMk/>
            <pc:sldMk cId="1985218864" sldId="256"/>
            <ac:spMk id="1069" creationId="{FB7BFF3E-818B-FEB1-4D0B-AA92800CD0F7}"/>
          </ac:spMkLst>
        </pc:spChg>
        <pc:spChg chg="mod">
          <ac:chgData name="Monika Krysta" userId="203c0ef3-fba2-4d4f-b8ef-d8d275d9eecc" providerId="ADAL" clId="{FEBB0DE1-804A-47BD-AE20-DC1E57C84E17}" dt="2023-10-01T23:50:38.309" v="2916" actId="1076"/>
          <ac:spMkLst>
            <pc:docMk/>
            <pc:sldMk cId="1985218864" sldId="256"/>
            <ac:spMk id="1070" creationId="{87DFD33A-35A0-E11B-EB0F-91A392859344}"/>
          </ac:spMkLst>
        </pc:spChg>
        <pc:spChg chg="mod">
          <ac:chgData name="Monika Krysta" userId="203c0ef3-fba2-4d4f-b8ef-d8d275d9eecc" providerId="ADAL" clId="{FEBB0DE1-804A-47BD-AE20-DC1E57C84E17}" dt="2023-10-02T00:42:38.733" v="3692" actId="1076"/>
          <ac:spMkLst>
            <pc:docMk/>
            <pc:sldMk cId="1985218864" sldId="256"/>
            <ac:spMk id="1071" creationId="{144F0472-2034-7FF8-9CBD-E1493D4C1E21}"/>
          </ac:spMkLst>
        </pc:spChg>
        <pc:spChg chg="mod">
          <ac:chgData name="Monika Krysta" userId="203c0ef3-fba2-4d4f-b8ef-d8d275d9eecc" providerId="ADAL" clId="{FEBB0DE1-804A-47BD-AE20-DC1E57C84E17}" dt="2023-10-02T00:46:21.227" v="3722" actId="1076"/>
          <ac:spMkLst>
            <pc:docMk/>
            <pc:sldMk cId="1985218864" sldId="256"/>
            <ac:spMk id="1072" creationId="{51CAC6DA-E08C-BD65-3411-241A91AD505C}"/>
          </ac:spMkLst>
        </pc:spChg>
        <pc:spChg chg="mod">
          <ac:chgData name="Monika Krysta" userId="203c0ef3-fba2-4d4f-b8ef-d8d275d9eecc" providerId="ADAL" clId="{FEBB0DE1-804A-47BD-AE20-DC1E57C84E17}" dt="2023-10-02T00:46:24.791" v="3723" actId="1076"/>
          <ac:spMkLst>
            <pc:docMk/>
            <pc:sldMk cId="1985218864" sldId="256"/>
            <ac:spMk id="1073" creationId="{F861B817-9C8A-01B9-8965-457EF54A2A00}"/>
          </ac:spMkLst>
        </pc:spChg>
        <pc:spChg chg="mod">
          <ac:chgData name="Monika Krysta" userId="203c0ef3-fba2-4d4f-b8ef-d8d275d9eecc" providerId="ADAL" clId="{FEBB0DE1-804A-47BD-AE20-DC1E57C84E17}" dt="2023-10-02T00:46:33.223" v="3726" actId="1076"/>
          <ac:spMkLst>
            <pc:docMk/>
            <pc:sldMk cId="1985218864" sldId="256"/>
            <ac:spMk id="1077" creationId="{B562DD7E-2EEC-EA9A-AA4C-082524BE1E73}"/>
          </ac:spMkLst>
        </pc:spChg>
        <pc:spChg chg="mod">
          <ac:chgData name="Monika Krysta" userId="203c0ef3-fba2-4d4f-b8ef-d8d275d9eecc" providerId="ADAL" clId="{FEBB0DE1-804A-47BD-AE20-DC1E57C84E17}" dt="2023-10-02T00:54:44.434" v="3837" actId="20577"/>
          <ac:spMkLst>
            <pc:docMk/>
            <pc:sldMk cId="1985218864" sldId="256"/>
            <ac:spMk id="1078" creationId="{D69CDCAB-5929-0710-D1F3-C10969D202F4}"/>
          </ac:spMkLst>
        </pc:spChg>
        <pc:graphicFrameChg chg="modGraphic">
          <ac:chgData name="Monika Krysta" userId="203c0ef3-fba2-4d4f-b8ef-d8d275d9eecc" providerId="ADAL" clId="{FEBB0DE1-804A-47BD-AE20-DC1E57C84E17}" dt="2023-10-02T00:33:28.441" v="3605" actId="20577"/>
          <ac:graphicFrameMkLst>
            <pc:docMk/>
            <pc:sldMk cId="1985218864" sldId="256"/>
            <ac:graphicFrameMk id="27" creationId="{1019017A-440E-2139-011C-D9B33F28CB16}"/>
          </ac:graphicFrameMkLst>
        </pc:graphicFrameChg>
        <pc:graphicFrameChg chg="mod modGraphic">
          <ac:chgData name="Monika Krysta" userId="203c0ef3-fba2-4d4f-b8ef-d8d275d9eecc" providerId="ADAL" clId="{FEBB0DE1-804A-47BD-AE20-DC1E57C84E17}" dt="2023-10-01T23:12:46.052" v="2606" actId="1076"/>
          <ac:graphicFrameMkLst>
            <pc:docMk/>
            <pc:sldMk cId="1985218864" sldId="256"/>
            <ac:graphicFrameMk id="33" creationId="{A3748332-6D5C-5B14-D6F0-F077CCD2F60E}"/>
          </ac:graphicFrameMkLst>
        </pc:graphicFrameChg>
        <pc:picChg chg="mod">
          <ac:chgData name="Monika Krysta" userId="203c0ef3-fba2-4d4f-b8ef-d8d275d9eecc" providerId="ADAL" clId="{FEBB0DE1-804A-47BD-AE20-DC1E57C84E17}" dt="2023-09-28T14:52:33.905" v="632" actId="1076"/>
          <ac:picMkLst>
            <pc:docMk/>
            <pc:sldMk cId="1985218864" sldId="256"/>
            <ac:picMk id="12" creationId="{DF94C1BB-7DE9-73FC-26C4-EB05CE60A099}"/>
          </ac:picMkLst>
        </pc:picChg>
        <pc:picChg chg="mod">
          <ac:chgData name="Monika Krysta" userId="203c0ef3-fba2-4d4f-b8ef-d8d275d9eecc" providerId="ADAL" clId="{FEBB0DE1-804A-47BD-AE20-DC1E57C84E17}" dt="2023-09-28T14:52:40.711" v="634" actId="1076"/>
          <ac:picMkLst>
            <pc:docMk/>
            <pc:sldMk cId="1985218864" sldId="256"/>
            <ac:picMk id="13" creationId="{CFCB108E-41C0-A130-B191-E845E5844431}"/>
          </ac:picMkLst>
        </pc:picChg>
        <pc:picChg chg="mod">
          <ac:chgData name="Monika Krysta" userId="203c0ef3-fba2-4d4f-b8ef-d8d275d9eecc" providerId="ADAL" clId="{FEBB0DE1-804A-47BD-AE20-DC1E57C84E17}" dt="2023-09-28T14:52:57.588" v="637" actId="1076"/>
          <ac:picMkLst>
            <pc:docMk/>
            <pc:sldMk cId="1985218864" sldId="256"/>
            <ac:picMk id="18" creationId="{C79233E2-42CD-7B8A-D37A-318C0E478B8A}"/>
          </ac:picMkLst>
        </pc:picChg>
        <pc:picChg chg="mod">
          <ac:chgData name="Monika Krysta" userId="203c0ef3-fba2-4d4f-b8ef-d8d275d9eecc" providerId="ADAL" clId="{FEBB0DE1-804A-47BD-AE20-DC1E57C84E17}" dt="2023-09-28T14:53:14.755" v="639" actId="1076"/>
          <ac:picMkLst>
            <pc:docMk/>
            <pc:sldMk cId="1985218864" sldId="256"/>
            <ac:picMk id="19" creationId="{3AFF2ED1-6982-6434-03BE-9972428088BD}"/>
          </ac:picMkLst>
        </pc:picChg>
        <pc:picChg chg="mod">
          <ac:chgData name="Monika Krysta" userId="203c0ef3-fba2-4d4f-b8ef-d8d275d9eecc" providerId="ADAL" clId="{FEBB0DE1-804A-47BD-AE20-DC1E57C84E17}" dt="2023-10-02T00:32:16.035" v="3598" actId="1076"/>
          <ac:picMkLst>
            <pc:docMk/>
            <pc:sldMk cId="1985218864" sldId="256"/>
            <ac:picMk id="21" creationId="{91077F4C-D40D-5CF5-466F-2C62BF6FFF03}"/>
          </ac:picMkLst>
        </pc:picChg>
        <pc:picChg chg="mod">
          <ac:chgData name="Monika Krysta" userId="203c0ef3-fba2-4d4f-b8ef-d8d275d9eecc" providerId="ADAL" clId="{FEBB0DE1-804A-47BD-AE20-DC1E57C84E17}" dt="2023-10-02T00:32:21.186" v="3599" actId="1076"/>
          <ac:picMkLst>
            <pc:docMk/>
            <pc:sldMk cId="1985218864" sldId="256"/>
            <ac:picMk id="22" creationId="{48FBCA41-5628-EC43-9C52-47CA0D6E89BE}"/>
          </ac:picMkLst>
        </pc:picChg>
        <pc:picChg chg="mod">
          <ac:chgData name="Monika Krysta" userId="203c0ef3-fba2-4d4f-b8ef-d8d275d9eecc" providerId="ADAL" clId="{FEBB0DE1-804A-47BD-AE20-DC1E57C84E17}" dt="2023-09-28T15:30:57.811" v="1029" actId="1076"/>
          <ac:picMkLst>
            <pc:docMk/>
            <pc:sldMk cId="1985218864" sldId="256"/>
            <ac:picMk id="31" creationId="{BCBC2AEA-569E-3045-3DE3-ED1A862FCA7C}"/>
          </ac:picMkLst>
        </pc:picChg>
        <pc:picChg chg="mod">
          <ac:chgData name="Monika Krysta" userId="203c0ef3-fba2-4d4f-b8ef-d8d275d9eecc" providerId="ADAL" clId="{FEBB0DE1-804A-47BD-AE20-DC1E57C84E17}" dt="2023-09-28T15:31:02.268" v="1030" actId="1076"/>
          <ac:picMkLst>
            <pc:docMk/>
            <pc:sldMk cId="1985218864" sldId="256"/>
            <ac:picMk id="32" creationId="{D905F099-A117-44FA-F66B-0E6EFB193DBC}"/>
          </ac:picMkLst>
        </pc:picChg>
        <pc:picChg chg="mod">
          <ac:chgData name="Monika Krysta" userId="203c0ef3-fba2-4d4f-b8ef-d8d275d9eecc" providerId="ADAL" clId="{FEBB0DE1-804A-47BD-AE20-DC1E57C84E17}" dt="2023-10-01T23:09:38.891" v="2589" actId="1076"/>
          <ac:picMkLst>
            <pc:docMk/>
            <pc:sldMk cId="1985218864" sldId="256"/>
            <ac:picMk id="34" creationId="{26B35F4C-4C92-7215-3FCD-7396CD3EC676}"/>
          </ac:picMkLst>
        </pc:picChg>
        <pc:picChg chg="mod">
          <ac:chgData name="Monika Krysta" userId="203c0ef3-fba2-4d4f-b8ef-d8d275d9eecc" providerId="ADAL" clId="{FEBB0DE1-804A-47BD-AE20-DC1E57C84E17}" dt="2023-10-01T23:09:47.099" v="2590" actId="1076"/>
          <ac:picMkLst>
            <pc:docMk/>
            <pc:sldMk cId="1985218864" sldId="256"/>
            <ac:picMk id="35" creationId="{ECFA271C-FD62-4FD7-22C1-ECEDDDDFDBD7}"/>
          </ac:picMkLst>
        </pc:picChg>
        <pc:picChg chg="mod">
          <ac:chgData name="Monika Krysta" userId="203c0ef3-fba2-4d4f-b8ef-d8d275d9eecc" providerId="ADAL" clId="{FEBB0DE1-804A-47BD-AE20-DC1E57C84E17}" dt="2023-10-01T23:09:51.659" v="2591" actId="1076"/>
          <ac:picMkLst>
            <pc:docMk/>
            <pc:sldMk cId="1985218864" sldId="256"/>
            <ac:picMk id="36" creationId="{09908D5B-E111-DFAC-118F-C37403A31412}"/>
          </ac:picMkLst>
        </pc:picChg>
        <pc:picChg chg="mod">
          <ac:chgData name="Monika Krysta" userId="203c0ef3-fba2-4d4f-b8ef-d8d275d9eecc" providerId="ADAL" clId="{FEBB0DE1-804A-47BD-AE20-DC1E57C84E17}" dt="2023-10-01T23:13:14.122" v="2608" actId="1076"/>
          <ac:picMkLst>
            <pc:docMk/>
            <pc:sldMk cId="1985218864" sldId="256"/>
            <ac:picMk id="37" creationId="{15F53D35-BFAC-B216-1A5B-E18AC615E611}"/>
          </ac:picMkLst>
        </pc:picChg>
        <pc:picChg chg="mod">
          <ac:chgData name="Monika Krysta" userId="203c0ef3-fba2-4d4f-b8ef-d8d275d9eecc" providerId="ADAL" clId="{FEBB0DE1-804A-47BD-AE20-DC1E57C84E17}" dt="2023-10-01T23:13:23.179" v="2609" actId="1076"/>
          <ac:picMkLst>
            <pc:docMk/>
            <pc:sldMk cId="1985218864" sldId="256"/>
            <ac:picMk id="38" creationId="{BE8609CA-39A5-66FA-EE29-F0495AE7B4E9}"/>
          </ac:picMkLst>
        </pc:picChg>
        <pc:picChg chg="mod">
          <ac:chgData name="Monika Krysta" userId="203c0ef3-fba2-4d4f-b8ef-d8d275d9eecc" providerId="ADAL" clId="{FEBB0DE1-804A-47BD-AE20-DC1E57C84E17}" dt="2023-10-01T23:13:27.723" v="2610" actId="1076"/>
          <ac:picMkLst>
            <pc:docMk/>
            <pc:sldMk cId="1985218864" sldId="256"/>
            <ac:picMk id="39" creationId="{DD37769E-277A-A482-DE19-9987446FAC38}"/>
          </ac:picMkLst>
        </pc:picChg>
        <pc:picChg chg="mod">
          <ac:chgData name="Monika Krysta" userId="203c0ef3-fba2-4d4f-b8ef-d8d275d9eecc" providerId="ADAL" clId="{FEBB0DE1-804A-47BD-AE20-DC1E57C84E17}" dt="2023-10-01T23:13:45.355" v="2612" actId="1076"/>
          <ac:picMkLst>
            <pc:docMk/>
            <pc:sldMk cId="1985218864" sldId="256"/>
            <ac:picMk id="40" creationId="{3BBC836B-6661-82FF-A934-7E316B9B7595}"/>
          </ac:picMkLst>
        </pc:picChg>
        <pc:picChg chg="mod">
          <ac:chgData name="Monika Krysta" userId="203c0ef3-fba2-4d4f-b8ef-d8d275d9eecc" providerId="ADAL" clId="{FEBB0DE1-804A-47BD-AE20-DC1E57C84E17}" dt="2023-10-01T23:13:52.507" v="2613" actId="1076"/>
          <ac:picMkLst>
            <pc:docMk/>
            <pc:sldMk cId="1985218864" sldId="256"/>
            <ac:picMk id="41" creationId="{C59BA79D-7B3B-7548-5707-F4215050876C}"/>
          </ac:picMkLst>
        </pc:picChg>
        <pc:picChg chg="mod">
          <ac:chgData name="Monika Krysta" userId="203c0ef3-fba2-4d4f-b8ef-d8d275d9eecc" providerId="ADAL" clId="{FEBB0DE1-804A-47BD-AE20-DC1E57C84E17}" dt="2023-10-01T23:14:00.939" v="2614" actId="1076"/>
          <ac:picMkLst>
            <pc:docMk/>
            <pc:sldMk cId="1985218864" sldId="256"/>
            <ac:picMk id="42" creationId="{C1BAE795-4CFF-E6C6-5C47-E5CF77B4771A}"/>
          </ac:picMkLst>
        </pc:picChg>
        <pc:picChg chg="mod">
          <ac:chgData name="Monika Krysta" userId="203c0ef3-fba2-4d4f-b8ef-d8d275d9eecc" providerId="ADAL" clId="{FEBB0DE1-804A-47BD-AE20-DC1E57C84E17}" dt="2023-10-01T23:14:06.460" v="2615" actId="1076"/>
          <ac:picMkLst>
            <pc:docMk/>
            <pc:sldMk cId="1985218864" sldId="256"/>
            <ac:picMk id="43" creationId="{E07073CA-3454-B455-2B51-A08338EF6EDC}"/>
          </ac:picMkLst>
        </pc:picChg>
        <pc:picChg chg="mod">
          <ac:chgData name="Monika Krysta" userId="203c0ef3-fba2-4d4f-b8ef-d8d275d9eecc" providerId="ADAL" clId="{FEBB0DE1-804A-47BD-AE20-DC1E57C84E17}" dt="2023-10-01T23:14:12.347" v="2616" actId="1076"/>
          <ac:picMkLst>
            <pc:docMk/>
            <pc:sldMk cId="1985218864" sldId="256"/>
            <ac:picMk id="44" creationId="{D229B540-C144-CF8A-52B0-982E17611089}"/>
          </ac:picMkLst>
        </pc:picChg>
        <pc:picChg chg="mod">
          <ac:chgData name="Monika Krysta" userId="203c0ef3-fba2-4d4f-b8ef-d8d275d9eecc" providerId="ADAL" clId="{FEBB0DE1-804A-47BD-AE20-DC1E57C84E17}" dt="2023-10-01T23:14:19.099" v="2617" actId="1076"/>
          <ac:picMkLst>
            <pc:docMk/>
            <pc:sldMk cId="1985218864" sldId="256"/>
            <ac:picMk id="45" creationId="{B12A6427-4ACB-5F0C-441E-379F59AC1DDF}"/>
          </ac:picMkLst>
        </pc:picChg>
        <pc:picChg chg="mod">
          <ac:chgData name="Monika Krysta" userId="203c0ef3-fba2-4d4f-b8ef-d8d275d9eecc" providerId="ADAL" clId="{FEBB0DE1-804A-47BD-AE20-DC1E57C84E17}" dt="2023-10-01T23:14:42.893" v="2618" actId="1076"/>
          <ac:picMkLst>
            <pc:docMk/>
            <pc:sldMk cId="1985218864" sldId="256"/>
            <ac:picMk id="46" creationId="{396889A5-8EB6-787E-12ED-ACDDEE581F15}"/>
          </ac:picMkLst>
        </pc:picChg>
        <pc:picChg chg="mod">
          <ac:chgData name="Monika Krysta" userId="203c0ef3-fba2-4d4f-b8ef-d8d275d9eecc" providerId="ADAL" clId="{FEBB0DE1-804A-47BD-AE20-DC1E57C84E17}" dt="2023-10-01T23:14:58.907" v="2619" actId="1076"/>
          <ac:picMkLst>
            <pc:docMk/>
            <pc:sldMk cId="1985218864" sldId="256"/>
            <ac:picMk id="47" creationId="{B78B284C-B84E-E65A-8BAC-F73AEEE17805}"/>
          </ac:picMkLst>
        </pc:picChg>
        <pc:picChg chg="mod">
          <ac:chgData name="Monika Krysta" userId="203c0ef3-fba2-4d4f-b8ef-d8d275d9eecc" providerId="ADAL" clId="{FEBB0DE1-804A-47BD-AE20-DC1E57C84E17}" dt="2023-10-01T23:15:03.131" v="2620" actId="1076"/>
          <ac:picMkLst>
            <pc:docMk/>
            <pc:sldMk cId="1985218864" sldId="256"/>
            <ac:picMk id="48" creationId="{2EC55531-0D64-219C-A5A2-316C4F071FEB}"/>
          </ac:picMkLst>
        </pc:picChg>
        <pc:picChg chg="mod">
          <ac:chgData name="Monika Krysta" userId="203c0ef3-fba2-4d4f-b8ef-d8d275d9eecc" providerId="ADAL" clId="{FEBB0DE1-804A-47BD-AE20-DC1E57C84E17}" dt="2023-10-01T23:15:09.419" v="2621" actId="1076"/>
          <ac:picMkLst>
            <pc:docMk/>
            <pc:sldMk cId="1985218864" sldId="256"/>
            <ac:picMk id="49" creationId="{D00A590C-B6FF-C1B8-CD9A-43BA5D32E454}"/>
          </ac:picMkLst>
        </pc:picChg>
        <pc:picChg chg="mod">
          <ac:chgData name="Monika Krysta" userId="203c0ef3-fba2-4d4f-b8ef-d8d275d9eecc" providerId="ADAL" clId="{FEBB0DE1-804A-47BD-AE20-DC1E57C84E17}" dt="2023-10-01T23:15:17.819" v="2622" actId="1076"/>
          <ac:picMkLst>
            <pc:docMk/>
            <pc:sldMk cId="1985218864" sldId="256"/>
            <ac:picMk id="50" creationId="{093ADABC-F19E-16C5-BEFD-9B42CEE5C9AD}"/>
          </ac:picMkLst>
        </pc:picChg>
        <pc:picChg chg="mod">
          <ac:chgData name="Monika Krysta" userId="203c0ef3-fba2-4d4f-b8ef-d8d275d9eecc" providerId="ADAL" clId="{FEBB0DE1-804A-47BD-AE20-DC1E57C84E17}" dt="2023-10-01T23:15:23.899" v="2623" actId="1076"/>
          <ac:picMkLst>
            <pc:docMk/>
            <pc:sldMk cId="1985218864" sldId="256"/>
            <ac:picMk id="51" creationId="{9B97A4B5-E303-4880-25CF-9D598300AF37}"/>
          </ac:picMkLst>
        </pc:picChg>
        <pc:picChg chg="mod">
          <ac:chgData name="Monika Krysta" userId="203c0ef3-fba2-4d4f-b8ef-d8d275d9eecc" providerId="ADAL" clId="{FEBB0DE1-804A-47BD-AE20-DC1E57C84E17}" dt="2023-10-02T00:39:30.939" v="3665" actId="1076"/>
          <ac:picMkLst>
            <pc:docMk/>
            <pc:sldMk cId="1985218864" sldId="256"/>
            <ac:picMk id="57" creationId="{38D67931-3079-C0B8-3B95-B06669C495F6}"/>
          </ac:picMkLst>
        </pc:picChg>
        <pc:picChg chg="mod">
          <ac:chgData name="Monika Krysta" userId="203c0ef3-fba2-4d4f-b8ef-d8d275d9eecc" providerId="ADAL" clId="{FEBB0DE1-804A-47BD-AE20-DC1E57C84E17}" dt="2023-10-02T00:39:37.674" v="3666" actId="1076"/>
          <ac:picMkLst>
            <pc:docMk/>
            <pc:sldMk cId="1985218864" sldId="256"/>
            <ac:picMk id="59" creationId="{6451955C-3839-C801-C54D-63670013B75E}"/>
          </ac:picMkLst>
        </pc:picChg>
        <pc:picChg chg="mod">
          <ac:chgData name="Monika Krysta" userId="203c0ef3-fba2-4d4f-b8ef-d8d275d9eecc" providerId="ADAL" clId="{FEBB0DE1-804A-47BD-AE20-DC1E57C84E17}" dt="2023-10-02T00:39:43.802" v="3667" actId="1076"/>
          <ac:picMkLst>
            <pc:docMk/>
            <pc:sldMk cId="1985218864" sldId="256"/>
            <ac:picMk id="60" creationId="{B6E2B21E-CBC6-6EC1-CBEB-EA02E0F8319C}"/>
          </ac:picMkLst>
        </pc:picChg>
        <pc:picChg chg="mod">
          <ac:chgData name="Monika Krysta" userId="203c0ef3-fba2-4d4f-b8ef-d8d275d9eecc" providerId="ADAL" clId="{FEBB0DE1-804A-47BD-AE20-DC1E57C84E17}" dt="2023-09-28T15:31:05.796" v="1031" actId="1076"/>
          <ac:picMkLst>
            <pc:docMk/>
            <pc:sldMk cId="1985218864" sldId="256"/>
            <ac:picMk id="1025" creationId="{6F8111B1-7878-523F-A280-9021A79F56A7}"/>
          </ac:picMkLst>
        </pc:picChg>
        <pc:picChg chg="mod">
          <ac:chgData name="Monika Krysta" userId="203c0ef3-fba2-4d4f-b8ef-d8d275d9eecc" providerId="ADAL" clId="{FEBB0DE1-804A-47BD-AE20-DC1E57C84E17}" dt="2023-09-28T15:31:10.688" v="1032" actId="1076"/>
          <ac:picMkLst>
            <pc:docMk/>
            <pc:sldMk cId="1985218864" sldId="256"/>
            <ac:picMk id="1026" creationId="{3B8F651B-8B6A-8D53-C478-DE0F39148207}"/>
          </ac:picMkLst>
        </pc:picChg>
        <pc:picChg chg="mod">
          <ac:chgData name="Monika Krysta" userId="203c0ef3-fba2-4d4f-b8ef-d8d275d9eecc" providerId="ADAL" clId="{FEBB0DE1-804A-47BD-AE20-DC1E57C84E17}" dt="2023-10-02T00:40:47.082" v="3676" actId="1076"/>
          <ac:picMkLst>
            <pc:docMk/>
            <pc:sldMk cId="1985218864" sldId="256"/>
            <ac:picMk id="1043" creationId="{D8BEC29B-B8B3-85FC-A918-D64DB332A568}"/>
          </ac:picMkLst>
        </pc:picChg>
        <pc:picChg chg="mod">
          <ac:chgData name="Monika Krysta" userId="203c0ef3-fba2-4d4f-b8ef-d8d275d9eecc" providerId="ADAL" clId="{FEBB0DE1-804A-47BD-AE20-DC1E57C84E17}" dt="2023-10-02T00:40:55.402" v="3677" actId="1076"/>
          <ac:picMkLst>
            <pc:docMk/>
            <pc:sldMk cId="1985218864" sldId="256"/>
            <ac:picMk id="1044" creationId="{4F57C5AA-ABD9-995F-5F25-0258C5CE611D}"/>
          </ac:picMkLst>
        </pc:picChg>
        <pc:picChg chg="mod">
          <ac:chgData name="Monika Krysta" userId="203c0ef3-fba2-4d4f-b8ef-d8d275d9eecc" providerId="ADAL" clId="{FEBB0DE1-804A-47BD-AE20-DC1E57C84E17}" dt="2023-10-02T00:41:00.731" v="3678" actId="1076"/>
          <ac:picMkLst>
            <pc:docMk/>
            <pc:sldMk cId="1985218864" sldId="256"/>
            <ac:picMk id="1045" creationId="{25F278A1-D4A3-3336-C51F-AB7C4D16AD6F}"/>
          </ac:picMkLst>
        </pc:picChg>
        <pc:picChg chg="mod">
          <ac:chgData name="Monika Krysta" userId="203c0ef3-fba2-4d4f-b8ef-d8d275d9eecc" providerId="ADAL" clId="{FEBB0DE1-804A-47BD-AE20-DC1E57C84E17}" dt="2023-10-02T00:41:06.347" v="3679" actId="1076"/>
          <ac:picMkLst>
            <pc:docMk/>
            <pc:sldMk cId="1985218864" sldId="256"/>
            <ac:picMk id="1046" creationId="{1133474B-66B4-D9DC-2211-58A1DF8E30E9}"/>
          </ac:picMkLst>
        </pc:picChg>
        <pc:picChg chg="mod">
          <ac:chgData name="Monika Krysta" userId="203c0ef3-fba2-4d4f-b8ef-d8d275d9eecc" providerId="ADAL" clId="{FEBB0DE1-804A-47BD-AE20-DC1E57C84E17}" dt="2023-10-02T00:46:26.322" v="3724" actId="1076"/>
          <ac:picMkLst>
            <pc:docMk/>
            <pc:sldMk cId="1985218864" sldId="256"/>
            <ac:picMk id="1075" creationId="{8DBE175B-F673-777D-A6A1-A680F268326A}"/>
          </ac:picMkLst>
        </pc:picChg>
        <pc:picChg chg="mod">
          <ac:chgData name="Monika Krysta" userId="203c0ef3-fba2-4d4f-b8ef-d8d275d9eecc" providerId="ADAL" clId="{FEBB0DE1-804A-47BD-AE20-DC1E57C84E17}" dt="2023-10-02T00:46:27.820" v="3725" actId="1076"/>
          <ac:picMkLst>
            <pc:docMk/>
            <pc:sldMk cId="1985218864" sldId="256"/>
            <ac:picMk id="1076" creationId="{EB75D80F-C28A-66A9-D291-D033C3DC15FB}"/>
          </ac:picMkLst>
        </pc:picChg>
      </pc:sldChg>
    </pc:docChg>
  </pc:docChgLst>
  <pc:docChgLst>
    <pc:chgData name="Monika Krysta" userId="203c0ef3-fba2-4d4f-b8ef-d8d275d9eecc" providerId="ADAL" clId="{732505F9-10D6-4C65-9F9F-2ADC0A9E7314}"/>
    <pc:docChg chg="modSld">
      <pc:chgData name="Monika Krysta" userId="203c0ef3-fba2-4d4f-b8ef-d8d275d9eecc" providerId="ADAL" clId="{732505F9-10D6-4C65-9F9F-2ADC0A9E7314}" dt="2023-10-03T11:21:42.402" v="13" actId="20577"/>
      <pc:docMkLst>
        <pc:docMk/>
      </pc:docMkLst>
      <pc:sldChg chg="modSp mod">
        <pc:chgData name="Monika Krysta" userId="203c0ef3-fba2-4d4f-b8ef-d8d275d9eecc" providerId="ADAL" clId="{732505F9-10D6-4C65-9F9F-2ADC0A9E7314}" dt="2023-10-03T11:21:42.402" v="13" actId="20577"/>
        <pc:sldMkLst>
          <pc:docMk/>
          <pc:sldMk cId="1985218864" sldId="256"/>
        </pc:sldMkLst>
        <pc:spChg chg="mod">
          <ac:chgData name="Monika Krysta" userId="203c0ef3-fba2-4d4f-b8ef-d8d275d9eecc" providerId="ADAL" clId="{732505F9-10D6-4C65-9F9F-2ADC0A9E7314}" dt="2023-10-03T11:21:42.402" v="13" actId="20577"/>
          <ac:spMkLst>
            <pc:docMk/>
            <pc:sldMk cId="1985218864" sldId="256"/>
            <ac:spMk id="3" creationId="{D32A215C-FC5B-E2E1-2CF7-98C55392441A}"/>
          </ac:spMkLst>
        </pc:spChg>
      </pc:sldChg>
    </pc:docChg>
  </pc:docChgLst>
  <pc:docChgLst>
    <pc:chgData name="Monika Krysta" userId="203c0ef3-fba2-4d4f-b8ef-d8d275d9eecc" providerId="ADAL" clId="{195F71DE-27B4-4EDE-A127-754928686AA5}"/>
    <pc:docChg chg="undo custSel modSld">
      <pc:chgData name="Monika Krysta" userId="203c0ef3-fba2-4d4f-b8ef-d8d275d9eecc" providerId="ADAL" clId="{195F71DE-27B4-4EDE-A127-754928686AA5}" dt="2023-09-28T08:11:59.640" v="1232" actId="14100"/>
      <pc:docMkLst>
        <pc:docMk/>
      </pc:docMkLst>
      <pc:sldChg chg="addSp delSp modSp mod">
        <pc:chgData name="Monika Krysta" userId="203c0ef3-fba2-4d4f-b8ef-d8d275d9eecc" providerId="ADAL" clId="{195F71DE-27B4-4EDE-A127-754928686AA5}" dt="2023-09-28T08:11:59.640" v="1232" actId="14100"/>
        <pc:sldMkLst>
          <pc:docMk/>
          <pc:sldMk cId="1985218864" sldId="256"/>
        </pc:sldMkLst>
        <pc:spChg chg="mod">
          <ac:chgData name="Monika Krysta" userId="203c0ef3-fba2-4d4f-b8ef-d8d275d9eecc" providerId="ADAL" clId="{195F71DE-27B4-4EDE-A127-754928686AA5}" dt="2023-09-28T07:55:00.214" v="623" actId="1076"/>
          <ac:spMkLst>
            <pc:docMk/>
            <pc:sldMk cId="1985218864" sldId="256"/>
            <ac:spMk id="3" creationId="{D32A215C-FC5B-E2E1-2CF7-98C55392441A}"/>
          </ac:spMkLst>
        </pc:spChg>
        <pc:spChg chg="mod">
          <ac:chgData name="Monika Krysta" userId="203c0ef3-fba2-4d4f-b8ef-d8d275d9eecc" providerId="ADAL" clId="{195F71DE-27B4-4EDE-A127-754928686AA5}" dt="2023-09-28T07:53:51.520" v="615" actId="20577"/>
          <ac:spMkLst>
            <pc:docMk/>
            <pc:sldMk cId="1985218864" sldId="256"/>
            <ac:spMk id="4" creationId="{73FC373B-F42A-DCBA-0B22-870AD359B91B}"/>
          </ac:spMkLst>
        </pc:spChg>
        <pc:spChg chg="mod">
          <ac:chgData name="Monika Krysta" userId="203c0ef3-fba2-4d4f-b8ef-d8d275d9eecc" providerId="ADAL" clId="{195F71DE-27B4-4EDE-A127-754928686AA5}" dt="2023-09-28T07:57:31.625" v="627" actId="255"/>
          <ac:spMkLst>
            <pc:docMk/>
            <pc:sldMk cId="1985218864" sldId="256"/>
            <ac:spMk id="7" creationId="{3DF425F2-2B0B-E9A2-0BE8-0DE379AF50F1}"/>
          </ac:spMkLst>
        </pc:spChg>
        <pc:spChg chg="mod">
          <ac:chgData name="Monika Krysta" userId="203c0ef3-fba2-4d4f-b8ef-d8d275d9eecc" providerId="ADAL" clId="{195F71DE-27B4-4EDE-A127-754928686AA5}" dt="2023-09-28T07:58:10.926" v="634" actId="1076"/>
          <ac:spMkLst>
            <pc:docMk/>
            <pc:sldMk cId="1985218864" sldId="256"/>
            <ac:spMk id="8" creationId="{363322D2-99D5-A005-B7AC-80CE6FC846C3}"/>
          </ac:spMkLst>
        </pc:spChg>
        <pc:spChg chg="mod">
          <ac:chgData name="Monika Krysta" userId="203c0ef3-fba2-4d4f-b8ef-d8d275d9eecc" providerId="ADAL" clId="{195F71DE-27B4-4EDE-A127-754928686AA5}" dt="2023-09-28T07:59:18.177" v="644" actId="1076"/>
          <ac:spMkLst>
            <pc:docMk/>
            <pc:sldMk cId="1985218864" sldId="256"/>
            <ac:spMk id="10" creationId="{CDC9CB89-43E1-A85E-9215-B4BC371F52CC}"/>
          </ac:spMkLst>
        </pc:spChg>
        <pc:spChg chg="mod">
          <ac:chgData name="Monika Krysta" userId="203c0ef3-fba2-4d4f-b8ef-d8d275d9eecc" providerId="ADAL" clId="{195F71DE-27B4-4EDE-A127-754928686AA5}" dt="2023-09-28T07:58:38.258" v="638" actId="14100"/>
          <ac:spMkLst>
            <pc:docMk/>
            <pc:sldMk cId="1985218864" sldId="256"/>
            <ac:spMk id="16" creationId="{62A987EF-CF62-0D35-FDCE-197F73A7DCEA}"/>
          </ac:spMkLst>
        </pc:spChg>
        <pc:spChg chg="mod">
          <ac:chgData name="Monika Krysta" userId="203c0ef3-fba2-4d4f-b8ef-d8d275d9eecc" providerId="ADAL" clId="{195F71DE-27B4-4EDE-A127-754928686AA5}" dt="2023-09-28T08:10:36.218" v="1221" actId="14100"/>
          <ac:spMkLst>
            <pc:docMk/>
            <pc:sldMk cId="1985218864" sldId="256"/>
            <ac:spMk id="17" creationId="{914260C1-AA90-8DDD-63C4-932B9D51B662}"/>
          </ac:spMkLst>
        </pc:spChg>
        <pc:spChg chg="mod">
          <ac:chgData name="Monika Krysta" userId="203c0ef3-fba2-4d4f-b8ef-d8d275d9eecc" providerId="ADAL" clId="{195F71DE-27B4-4EDE-A127-754928686AA5}" dt="2023-09-28T08:11:00.475" v="1223" actId="1076"/>
          <ac:spMkLst>
            <pc:docMk/>
            <pc:sldMk cId="1985218864" sldId="256"/>
            <ac:spMk id="25" creationId="{3BECB32A-023C-B22F-B3AC-498E34D6DC06}"/>
          </ac:spMkLst>
        </pc:spChg>
        <pc:spChg chg="mod">
          <ac:chgData name="Monika Krysta" userId="203c0ef3-fba2-4d4f-b8ef-d8d275d9eecc" providerId="ADAL" clId="{195F71DE-27B4-4EDE-A127-754928686AA5}" dt="2023-09-28T08:11:13.434" v="1225" actId="1076"/>
          <ac:spMkLst>
            <pc:docMk/>
            <pc:sldMk cId="1985218864" sldId="256"/>
            <ac:spMk id="26" creationId="{D6DAA69F-A4CE-E407-26DB-74022C2B906A}"/>
          </ac:spMkLst>
        </pc:spChg>
        <pc:spChg chg="mod">
          <ac:chgData name="Monika Krysta" userId="203c0ef3-fba2-4d4f-b8ef-d8d275d9eecc" providerId="ADAL" clId="{195F71DE-27B4-4EDE-A127-754928686AA5}" dt="2023-09-28T08:11:35.862" v="1230" actId="1076"/>
          <ac:spMkLst>
            <pc:docMk/>
            <pc:sldMk cId="1985218864" sldId="256"/>
            <ac:spMk id="28" creationId="{8BD21169-3A2E-8D60-517C-E2AF7F24F3D0}"/>
          </ac:spMkLst>
        </pc:spChg>
        <pc:spChg chg="mod">
          <ac:chgData name="Monika Krysta" userId="203c0ef3-fba2-4d4f-b8ef-d8d275d9eecc" providerId="ADAL" clId="{195F71DE-27B4-4EDE-A127-754928686AA5}" dt="2023-09-28T08:11:59.640" v="1232" actId="14100"/>
          <ac:spMkLst>
            <pc:docMk/>
            <pc:sldMk cId="1985218864" sldId="256"/>
            <ac:spMk id="53" creationId="{78A36961-44DA-5561-5B68-0DD275522843}"/>
          </ac:spMkLst>
        </pc:spChg>
        <pc:spChg chg="add mod">
          <ac:chgData name="Monika Krysta" userId="203c0ef3-fba2-4d4f-b8ef-d8d275d9eecc" providerId="ADAL" clId="{195F71DE-27B4-4EDE-A127-754928686AA5}" dt="2023-09-28T07:20:03.430" v="183" actId="255"/>
          <ac:spMkLst>
            <pc:docMk/>
            <pc:sldMk cId="1985218864" sldId="256"/>
            <ac:spMk id="1027" creationId="{460EFD8F-BC54-6AF4-916B-4B2949D982C4}"/>
          </ac:spMkLst>
        </pc:spChg>
        <pc:spChg chg="add del mod">
          <ac:chgData name="Monika Krysta" userId="203c0ef3-fba2-4d4f-b8ef-d8d275d9eecc" providerId="ADAL" clId="{195F71DE-27B4-4EDE-A127-754928686AA5}" dt="2023-09-28T08:07:09.922" v="1200" actId="14100"/>
          <ac:spMkLst>
            <pc:docMk/>
            <pc:sldMk cId="1985218864" sldId="256"/>
            <ac:spMk id="1028" creationId="{E2B533C3-4933-2D88-01FD-B7F0CE977E6E}"/>
          </ac:spMkLst>
        </pc:spChg>
        <pc:spChg chg="add mod">
          <ac:chgData name="Monika Krysta" userId="203c0ef3-fba2-4d4f-b8ef-d8d275d9eecc" providerId="ADAL" clId="{195F71DE-27B4-4EDE-A127-754928686AA5}" dt="2023-09-28T08:05:15.171" v="1010" actId="20577"/>
          <ac:spMkLst>
            <pc:docMk/>
            <pc:sldMk cId="1985218864" sldId="256"/>
            <ac:spMk id="1029" creationId="{2606C1AA-B8D1-F245-40A8-4278CDDBEB8A}"/>
          </ac:spMkLst>
        </pc:spChg>
        <pc:spChg chg="add mod">
          <ac:chgData name="Monika Krysta" userId="203c0ef3-fba2-4d4f-b8ef-d8d275d9eecc" providerId="ADAL" clId="{195F71DE-27B4-4EDE-A127-754928686AA5}" dt="2023-09-28T08:08:25.300" v="1218" actId="20577"/>
          <ac:spMkLst>
            <pc:docMk/>
            <pc:sldMk cId="1985218864" sldId="256"/>
            <ac:spMk id="1030" creationId="{C3A56D6F-2938-5D15-2945-ED7C425D0B05}"/>
          </ac:spMkLst>
        </pc:spChg>
        <pc:spChg chg="add mod">
          <ac:chgData name="Monika Krysta" userId="203c0ef3-fba2-4d4f-b8ef-d8d275d9eecc" providerId="ADAL" clId="{195F71DE-27B4-4EDE-A127-754928686AA5}" dt="2023-09-28T08:07:06.531" v="1199" actId="14100"/>
          <ac:spMkLst>
            <pc:docMk/>
            <pc:sldMk cId="1985218864" sldId="256"/>
            <ac:spMk id="1031" creationId="{1C82AD02-520B-1BA5-EAFD-052FF5B468C9}"/>
          </ac:spMkLst>
        </pc:spChg>
        <pc:spChg chg="mod">
          <ac:chgData name="Monika Krysta" userId="203c0ef3-fba2-4d4f-b8ef-d8d275d9eecc" providerId="ADAL" clId="{195F71DE-27B4-4EDE-A127-754928686AA5}" dt="2023-09-28T07:54:47.903" v="622" actId="1076"/>
          <ac:spMkLst>
            <pc:docMk/>
            <pc:sldMk cId="1985218864" sldId="256"/>
            <ac:spMk id="1051" creationId="{ED279CF6-E402-B4B8-F5DA-E7A7955D3ECD}"/>
          </ac:spMkLst>
        </pc:spChg>
        <pc:spChg chg="mod">
          <ac:chgData name="Monika Krysta" userId="203c0ef3-fba2-4d4f-b8ef-d8d275d9eecc" providerId="ADAL" clId="{195F71DE-27B4-4EDE-A127-754928686AA5}" dt="2023-09-28T07:12:27.280" v="8" actId="1076"/>
          <ac:spMkLst>
            <pc:docMk/>
            <pc:sldMk cId="1985218864" sldId="256"/>
            <ac:spMk id="1077" creationId="{B562DD7E-2EEC-EA9A-AA4C-082524BE1E73}"/>
          </ac:spMkLst>
        </pc:spChg>
        <pc:spChg chg="mod">
          <ac:chgData name="Monika Krysta" userId="203c0ef3-fba2-4d4f-b8ef-d8d275d9eecc" providerId="ADAL" clId="{195F71DE-27B4-4EDE-A127-754928686AA5}" dt="2023-09-28T07:12:30.002" v="9" actId="1076"/>
          <ac:spMkLst>
            <pc:docMk/>
            <pc:sldMk cId="1985218864" sldId="256"/>
            <ac:spMk id="1078" creationId="{D69CDCAB-5929-0710-D1F3-C10969D202F4}"/>
          </ac:spMkLst>
        </pc:spChg>
        <pc:graphicFrameChg chg="mod">
          <ac:chgData name="Monika Krysta" userId="203c0ef3-fba2-4d4f-b8ef-d8d275d9eecc" providerId="ADAL" clId="{195F71DE-27B4-4EDE-A127-754928686AA5}" dt="2023-09-28T08:11:23.753" v="1228" actId="1076"/>
          <ac:graphicFrameMkLst>
            <pc:docMk/>
            <pc:sldMk cId="1985218864" sldId="256"/>
            <ac:graphicFrameMk id="27" creationId="{1019017A-440E-2139-011C-D9B33F28CB16}"/>
          </ac:graphicFrameMkLst>
        </pc:graphicFrameChg>
        <pc:picChg chg="mod">
          <ac:chgData name="Monika Krysta" userId="203c0ef3-fba2-4d4f-b8ef-d8d275d9eecc" providerId="ADAL" clId="{195F71DE-27B4-4EDE-A127-754928686AA5}" dt="2023-09-28T07:58:34.142" v="637" actId="1076"/>
          <ac:picMkLst>
            <pc:docMk/>
            <pc:sldMk cId="1985218864" sldId="256"/>
            <ac:picMk id="6" creationId="{9F32E384-4DB4-7500-5B7A-7BF1EAFA44B2}"/>
          </ac:picMkLst>
        </pc:picChg>
        <pc:picChg chg="mod">
          <ac:chgData name="Monika Krysta" userId="203c0ef3-fba2-4d4f-b8ef-d8d275d9eecc" providerId="ADAL" clId="{195F71DE-27B4-4EDE-A127-754928686AA5}" dt="2023-09-28T07:59:14.645" v="643" actId="1076"/>
          <ac:picMkLst>
            <pc:docMk/>
            <pc:sldMk cId="1985218864" sldId="256"/>
            <ac:picMk id="9" creationId="{1301AD4A-3E2C-1075-4579-0453922EB4DA}"/>
          </ac:picMkLst>
        </pc:picChg>
        <pc:picChg chg="add mod">
          <ac:chgData name="Monika Krysta" userId="203c0ef3-fba2-4d4f-b8ef-d8d275d9eecc" providerId="ADAL" clId="{195F71DE-27B4-4EDE-A127-754928686AA5}" dt="2023-09-28T07:17:31.025" v="31" actId="1036"/>
          <ac:picMkLst>
            <pc:docMk/>
            <pc:sldMk cId="1985218864" sldId="256"/>
            <ac:picMk id="31" creationId="{BCBC2AEA-569E-3045-3DE3-ED1A862FCA7C}"/>
          </ac:picMkLst>
        </pc:picChg>
        <pc:picChg chg="add mod">
          <ac:chgData name="Monika Krysta" userId="203c0ef3-fba2-4d4f-b8ef-d8d275d9eecc" providerId="ADAL" clId="{195F71DE-27B4-4EDE-A127-754928686AA5}" dt="2023-09-28T07:17:34.208" v="32" actId="1076"/>
          <ac:picMkLst>
            <pc:docMk/>
            <pc:sldMk cId="1985218864" sldId="256"/>
            <ac:picMk id="32" creationId="{D905F099-A117-44FA-F66B-0E6EFB193DBC}"/>
          </ac:picMkLst>
        </pc:picChg>
        <pc:picChg chg="add mod">
          <ac:chgData name="Monika Krysta" userId="203c0ef3-fba2-4d4f-b8ef-d8d275d9eecc" providerId="ADAL" clId="{195F71DE-27B4-4EDE-A127-754928686AA5}" dt="2023-09-28T07:17:37.435" v="33" actId="1076"/>
          <ac:picMkLst>
            <pc:docMk/>
            <pc:sldMk cId="1985218864" sldId="256"/>
            <ac:picMk id="1025" creationId="{6F8111B1-7878-523F-A280-9021A79F56A7}"/>
          </ac:picMkLst>
        </pc:picChg>
        <pc:picChg chg="add mod">
          <ac:chgData name="Monika Krysta" userId="203c0ef3-fba2-4d4f-b8ef-d8d275d9eecc" providerId="ADAL" clId="{195F71DE-27B4-4EDE-A127-754928686AA5}" dt="2023-09-28T07:17:38.891" v="34" actId="1076"/>
          <ac:picMkLst>
            <pc:docMk/>
            <pc:sldMk cId="1985218864" sldId="256"/>
            <ac:picMk id="1026" creationId="{3B8F651B-8B6A-8D53-C478-DE0F39148207}"/>
          </ac:picMkLst>
        </pc:picChg>
        <pc:picChg chg="mod">
          <ac:chgData name="Monika Krysta" userId="203c0ef3-fba2-4d4f-b8ef-d8d275d9eecc" providerId="ADAL" clId="{195F71DE-27B4-4EDE-A127-754928686AA5}" dt="2023-09-28T07:13:44.831" v="15" actId="14100"/>
          <ac:picMkLst>
            <pc:docMk/>
            <pc:sldMk cId="1985218864" sldId="256"/>
            <ac:picMk id="1075" creationId="{8DBE175B-F673-777D-A6A1-A680F268326A}"/>
          </ac:picMkLst>
        </pc:picChg>
        <pc:picChg chg="mod">
          <ac:chgData name="Monika Krysta" userId="203c0ef3-fba2-4d4f-b8ef-d8d275d9eecc" providerId="ADAL" clId="{195F71DE-27B4-4EDE-A127-754928686AA5}" dt="2023-09-28T07:12:15.352" v="5" actId="1076"/>
          <ac:picMkLst>
            <pc:docMk/>
            <pc:sldMk cId="1985218864" sldId="256"/>
            <ac:picMk id="1076" creationId="{EB75D80F-C28A-66A9-D291-D033C3DC15FB}"/>
          </ac:picMkLst>
        </pc:picChg>
      </pc:sldChg>
    </pc:docChg>
  </pc:docChgLst>
  <pc:docChgLst>
    <pc:chgData name="Monika Krysta" userId="203c0ef3-fba2-4d4f-b8ef-d8d275d9eecc" providerId="ADAL" clId="{EDEFD4CC-61D0-4AC8-8BD7-9EBF5B703AF7}"/>
    <pc:docChg chg="undo custSel modSld">
      <pc:chgData name="Monika Krysta" userId="203c0ef3-fba2-4d4f-b8ef-d8d275d9eecc" providerId="ADAL" clId="{EDEFD4CC-61D0-4AC8-8BD7-9EBF5B703AF7}" dt="2023-10-03T11:09:42.966" v="901" actId="20577"/>
      <pc:docMkLst>
        <pc:docMk/>
      </pc:docMkLst>
      <pc:sldChg chg="addSp delSp modSp mod">
        <pc:chgData name="Monika Krysta" userId="203c0ef3-fba2-4d4f-b8ef-d8d275d9eecc" providerId="ADAL" clId="{EDEFD4CC-61D0-4AC8-8BD7-9EBF5B703AF7}" dt="2023-10-03T11:09:42.966" v="901" actId="20577"/>
        <pc:sldMkLst>
          <pc:docMk/>
          <pc:sldMk cId="1985218864" sldId="256"/>
        </pc:sldMkLst>
        <pc:spChg chg="mod">
          <ac:chgData name="Monika Krysta" userId="203c0ef3-fba2-4d4f-b8ef-d8d275d9eecc" providerId="ADAL" clId="{EDEFD4CC-61D0-4AC8-8BD7-9EBF5B703AF7}" dt="2023-10-03T11:07:14.487" v="827" actId="20577"/>
          <ac:spMkLst>
            <pc:docMk/>
            <pc:sldMk cId="1985218864" sldId="256"/>
            <ac:spMk id="8" creationId="{363322D2-99D5-A005-B7AC-80CE6FC846C3}"/>
          </ac:spMkLst>
        </pc:spChg>
        <pc:spChg chg="mod">
          <ac:chgData name="Monika Krysta" userId="203c0ef3-fba2-4d4f-b8ef-d8d275d9eecc" providerId="ADAL" clId="{EDEFD4CC-61D0-4AC8-8BD7-9EBF5B703AF7}" dt="2023-10-03T11:08:50.597" v="871" actId="20577"/>
          <ac:spMkLst>
            <pc:docMk/>
            <pc:sldMk cId="1985218864" sldId="256"/>
            <ac:spMk id="10" creationId="{CDC9CB89-43E1-A85E-9215-B4BC371F52CC}"/>
          </ac:spMkLst>
        </pc:spChg>
        <pc:spChg chg="add mod">
          <ac:chgData name="Monika Krysta" userId="203c0ef3-fba2-4d4f-b8ef-d8d275d9eecc" providerId="ADAL" clId="{EDEFD4CC-61D0-4AC8-8BD7-9EBF5B703AF7}" dt="2023-10-03T11:09:42.966" v="901" actId="20577"/>
          <ac:spMkLst>
            <pc:docMk/>
            <pc:sldMk cId="1985218864" sldId="256"/>
            <ac:spMk id="1088" creationId="{A54A35F1-FCAC-3D3E-BEDD-2DBB0C45BC8E}"/>
          </ac:spMkLst>
        </pc:spChg>
        <pc:picChg chg="mod">
          <ac:chgData name="Monika Krysta" userId="203c0ef3-fba2-4d4f-b8ef-d8d275d9eecc" providerId="ADAL" clId="{EDEFD4CC-61D0-4AC8-8BD7-9EBF5B703AF7}" dt="2023-10-03T11:02:45.369" v="662" actId="1036"/>
          <ac:picMkLst>
            <pc:docMk/>
            <pc:sldMk cId="1985218864" sldId="256"/>
            <ac:picMk id="9" creationId="{1301AD4A-3E2C-1075-4579-0453922EB4DA}"/>
          </ac:picMkLst>
        </pc:picChg>
        <pc:picChg chg="del">
          <ac:chgData name="Monika Krysta" userId="203c0ef3-fba2-4d4f-b8ef-d8d275d9eecc" providerId="ADAL" clId="{EDEFD4CC-61D0-4AC8-8BD7-9EBF5B703AF7}" dt="2023-10-03T10:37:37.368" v="25" actId="21"/>
          <ac:picMkLst>
            <pc:docMk/>
            <pc:sldMk cId="1985218864" sldId="256"/>
            <ac:picMk id="31" creationId="{BCBC2AEA-569E-3045-3DE3-ED1A862FCA7C}"/>
          </ac:picMkLst>
        </pc:picChg>
        <pc:picChg chg="del mod">
          <ac:chgData name="Monika Krysta" userId="203c0ef3-fba2-4d4f-b8ef-d8d275d9eecc" providerId="ADAL" clId="{EDEFD4CC-61D0-4AC8-8BD7-9EBF5B703AF7}" dt="2023-10-03T10:40:03.512" v="36" actId="21"/>
          <ac:picMkLst>
            <pc:docMk/>
            <pc:sldMk cId="1985218864" sldId="256"/>
            <ac:picMk id="32" creationId="{D905F099-A117-44FA-F66B-0E6EFB193DBC}"/>
          </ac:picMkLst>
        </pc:picChg>
        <pc:picChg chg="mod">
          <ac:chgData name="Monika Krysta" userId="203c0ef3-fba2-4d4f-b8ef-d8d275d9eecc" providerId="ADAL" clId="{EDEFD4CC-61D0-4AC8-8BD7-9EBF5B703AF7}" dt="2023-10-03T10:50:35.115" v="67" actId="14100"/>
          <ac:picMkLst>
            <pc:docMk/>
            <pc:sldMk cId="1985218864" sldId="256"/>
            <ac:picMk id="34" creationId="{26B35F4C-4C92-7215-3FCD-7396CD3EC676}"/>
          </ac:picMkLst>
        </pc:picChg>
        <pc:picChg chg="mod">
          <ac:chgData name="Monika Krysta" userId="203c0ef3-fba2-4d4f-b8ef-d8d275d9eecc" providerId="ADAL" clId="{EDEFD4CC-61D0-4AC8-8BD7-9EBF5B703AF7}" dt="2023-10-03T10:51:08.294" v="73" actId="14100"/>
          <ac:picMkLst>
            <pc:docMk/>
            <pc:sldMk cId="1985218864" sldId="256"/>
            <ac:picMk id="35" creationId="{ECFA271C-FD62-4FD7-22C1-ECEDDDDFDBD7}"/>
          </ac:picMkLst>
        </pc:picChg>
        <pc:picChg chg="mod">
          <ac:chgData name="Monika Krysta" userId="203c0ef3-fba2-4d4f-b8ef-d8d275d9eecc" providerId="ADAL" clId="{EDEFD4CC-61D0-4AC8-8BD7-9EBF5B703AF7}" dt="2023-10-03T10:51:43.361" v="79" actId="14100"/>
          <ac:picMkLst>
            <pc:docMk/>
            <pc:sldMk cId="1985218864" sldId="256"/>
            <ac:picMk id="36" creationId="{09908D5B-E111-DFAC-118F-C37403A31412}"/>
          </ac:picMkLst>
        </pc:picChg>
        <pc:picChg chg="mod">
          <ac:chgData name="Monika Krysta" userId="203c0ef3-fba2-4d4f-b8ef-d8d275d9eecc" providerId="ADAL" clId="{EDEFD4CC-61D0-4AC8-8BD7-9EBF5B703AF7}" dt="2023-10-03T10:50:41.081" v="68" actId="14100"/>
          <ac:picMkLst>
            <pc:docMk/>
            <pc:sldMk cId="1985218864" sldId="256"/>
            <ac:picMk id="37" creationId="{15F53D35-BFAC-B216-1A5B-E18AC615E611}"/>
          </ac:picMkLst>
        </pc:picChg>
        <pc:picChg chg="mod">
          <ac:chgData name="Monika Krysta" userId="203c0ef3-fba2-4d4f-b8ef-d8d275d9eecc" providerId="ADAL" clId="{EDEFD4CC-61D0-4AC8-8BD7-9EBF5B703AF7}" dt="2023-10-03T10:51:13.775" v="74" actId="14100"/>
          <ac:picMkLst>
            <pc:docMk/>
            <pc:sldMk cId="1985218864" sldId="256"/>
            <ac:picMk id="38" creationId="{BE8609CA-39A5-66FA-EE29-F0495AE7B4E9}"/>
          </ac:picMkLst>
        </pc:picChg>
        <pc:picChg chg="mod">
          <ac:chgData name="Monika Krysta" userId="203c0ef3-fba2-4d4f-b8ef-d8d275d9eecc" providerId="ADAL" clId="{EDEFD4CC-61D0-4AC8-8BD7-9EBF5B703AF7}" dt="2023-10-03T10:51:49.417" v="80" actId="14100"/>
          <ac:picMkLst>
            <pc:docMk/>
            <pc:sldMk cId="1985218864" sldId="256"/>
            <ac:picMk id="39" creationId="{DD37769E-277A-A482-DE19-9987446FAC38}"/>
          </ac:picMkLst>
        </pc:picChg>
        <pc:picChg chg="mod">
          <ac:chgData name="Monika Krysta" userId="203c0ef3-fba2-4d4f-b8ef-d8d275d9eecc" providerId="ADAL" clId="{EDEFD4CC-61D0-4AC8-8BD7-9EBF5B703AF7}" dt="2023-10-03T10:50:46.562" v="69" actId="14100"/>
          <ac:picMkLst>
            <pc:docMk/>
            <pc:sldMk cId="1985218864" sldId="256"/>
            <ac:picMk id="40" creationId="{3BBC836B-6661-82FF-A934-7E316B9B7595}"/>
          </ac:picMkLst>
        </pc:picChg>
        <pc:picChg chg="mod">
          <ac:chgData name="Monika Krysta" userId="203c0ef3-fba2-4d4f-b8ef-d8d275d9eecc" providerId="ADAL" clId="{EDEFD4CC-61D0-4AC8-8BD7-9EBF5B703AF7}" dt="2023-10-03T10:51:18.311" v="75" actId="14100"/>
          <ac:picMkLst>
            <pc:docMk/>
            <pc:sldMk cId="1985218864" sldId="256"/>
            <ac:picMk id="41" creationId="{C59BA79D-7B3B-7548-5707-F4215050876C}"/>
          </ac:picMkLst>
        </pc:picChg>
        <pc:picChg chg="mod">
          <ac:chgData name="Monika Krysta" userId="203c0ef3-fba2-4d4f-b8ef-d8d275d9eecc" providerId="ADAL" clId="{EDEFD4CC-61D0-4AC8-8BD7-9EBF5B703AF7}" dt="2023-10-03T10:51:55.817" v="81" actId="14100"/>
          <ac:picMkLst>
            <pc:docMk/>
            <pc:sldMk cId="1985218864" sldId="256"/>
            <ac:picMk id="42" creationId="{C1BAE795-4CFF-E6C6-5C47-E5CF77B4771A}"/>
          </ac:picMkLst>
        </pc:picChg>
        <pc:picChg chg="mod">
          <ac:chgData name="Monika Krysta" userId="203c0ef3-fba2-4d4f-b8ef-d8d275d9eecc" providerId="ADAL" clId="{EDEFD4CC-61D0-4AC8-8BD7-9EBF5B703AF7}" dt="2023-10-03T10:50:52.424" v="70" actId="14100"/>
          <ac:picMkLst>
            <pc:docMk/>
            <pc:sldMk cId="1985218864" sldId="256"/>
            <ac:picMk id="43" creationId="{E07073CA-3454-B455-2B51-A08338EF6EDC}"/>
          </ac:picMkLst>
        </pc:picChg>
        <pc:picChg chg="mod">
          <ac:chgData name="Monika Krysta" userId="203c0ef3-fba2-4d4f-b8ef-d8d275d9eecc" providerId="ADAL" clId="{EDEFD4CC-61D0-4AC8-8BD7-9EBF5B703AF7}" dt="2023-10-03T10:51:24.471" v="76" actId="14100"/>
          <ac:picMkLst>
            <pc:docMk/>
            <pc:sldMk cId="1985218864" sldId="256"/>
            <ac:picMk id="44" creationId="{D229B540-C144-CF8A-52B0-982E17611089}"/>
          </ac:picMkLst>
        </pc:picChg>
        <pc:picChg chg="mod">
          <ac:chgData name="Monika Krysta" userId="203c0ef3-fba2-4d4f-b8ef-d8d275d9eecc" providerId="ADAL" clId="{EDEFD4CC-61D0-4AC8-8BD7-9EBF5B703AF7}" dt="2023-10-03T10:52:01.896" v="82" actId="14100"/>
          <ac:picMkLst>
            <pc:docMk/>
            <pc:sldMk cId="1985218864" sldId="256"/>
            <ac:picMk id="45" creationId="{B12A6427-4ACB-5F0C-441E-379F59AC1DDF}"/>
          </ac:picMkLst>
        </pc:picChg>
        <pc:picChg chg="mod">
          <ac:chgData name="Monika Krysta" userId="203c0ef3-fba2-4d4f-b8ef-d8d275d9eecc" providerId="ADAL" clId="{EDEFD4CC-61D0-4AC8-8BD7-9EBF5B703AF7}" dt="2023-10-03T10:50:57.103" v="71" actId="14100"/>
          <ac:picMkLst>
            <pc:docMk/>
            <pc:sldMk cId="1985218864" sldId="256"/>
            <ac:picMk id="46" creationId="{396889A5-8EB6-787E-12ED-ACDDEE581F15}"/>
          </ac:picMkLst>
        </pc:picChg>
        <pc:picChg chg="mod">
          <ac:chgData name="Monika Krysta" userId="203c0ef3-fba2-4d4f-b8ef-d8d275d9eecc" providerId="ADAL" clId="{EDEFD4CC-61D0-4AC8-8BD7-9EBF5B703AF7}" dt="2023-10-03T10:51:31.225" v="77" actId="14100"/>
          <ac:picMkLst>
            <pc:docMk/>
            <pc:sldMk cId="1985218864" sldId="256"/>
            <ac:picMk id="47" creationId="{B78B284C-B84E-E65A-8BAC-F73AEEE17805}"/>
          </ac:picMkLst>
        </pc:picChg>
        <pc:picChg chg="mod">
          <ac:chgData name="Monika Krysta" userId="203c0ef3-fba2-4d4f-b8ef-d8d275d9eecc" providerId="ADAL" clId="{EDEFD4CC-61D0-4AC8-8BD7-9EBF5B703AF7}" dt="2023-10-03T10:52:07.055" v="83" actId="14100"/>
          <ac:picMkLst>
            <pc:docMk/>
            <pc:sldMk cId="1985218864" sldId="256"/>
            <ac:picMk id="48" creationId="{2EC55531-0D64-219C-A5A2-316C4F071FEB}"/>
          </ac:picMkLst>
        </pc:picChg>
        <pc:picChg chg="mod">
          <ac:chgData name="Monika Krysta" userId="203c0ef3-fba2-4d4f-b8ef-d8d275d9eecc" providerId="ADAL" clId="{EDEFD4CC-61D0-4AC8-8BD7-9EBF5B703AF7}" dt="2023-10-03T10:51:03.404" v="72" actId="14100"/>
          <ac:picMkLst>
            <pc:docMk/>
            <pc:sldMk cId="1985218864" sldId="256"/>
            <ac:picMk id="49" creationId="{D00A590C-B6FF-C1B8-CD9A-43BA5D32E454}"/>
          </ac:picMkLst>
        </pc:picChg>
        <pc:picChg chg="mod">
          <ac:chgData name="Monika Krysta" userId="203c0ef3-fba2-4d4f-b8ef-d8d275d9eecc" providerId="ADAL" clId="{EDEFD4CC-61D0-4AC8-8BD7-9EBF5B703AF7}" dt="2023-10-03T10:51:36.755" v="78" actId="14100"/>
          <ac:picMkLst>
            <pc:docMk/>
            <pc:sldMk cId="1985218864" sldId="256"/>
            <ac:picMk id="50" creationId="{093ADABC-F19E-16C5-BEFD-9B42CEE5C9AD}"/>
          </ac:picMkLst>
        </pc:picChg>
        <pc:picChg chg="mod">
          <ac:chgData name="Monika Krysta" userId="203c0ef3-fba2-4d4f-b8ef-d8d275d9eecc" providerId="ADAL" clId="{EDEFD4CC-61D0-4AC8-8BD7-9EBF5B703AF7}" dt="2023-10-03T10:52:13.619" v="84" actId="14100"/>
          <ac:picMkLst>
            <pc:docMk/>
            <pc:sldMk cId="1985218864" sldId="256"/>
            <ac:picMk id="51" creationId="{9B97A4B5-E303-4880-25CF-9D598300AF37}"/>
          </ac:picMkLst>
        </pc:picChg>
        <pc:picChg chg="add del mod">
          <ac:chgData name="Monika Krysta" userId="203c0ef3-fba2-4d4f-b8ef-d8d275d9eecc" providerId="ADAL" clId="{EDEFD4CC-61D0-4AC8-8BD7-9EBF5B703AF7}" dt="2023-10-03T10:41:28.252" v="40" actId="21"/>
          <ac:picMkLst>
            <pc:docMk/>
            <pc:sldMk cId="1985218864" sldId="256"/>
            <ac:picMk id="58" creationId="{34470980-BAA8-C43C-5013-F9D603AE888E}"/>
          </ac:picMkLst>
        </pc:picChg>
        <pc:picChg chg="del">
          <ac:chgData name="Monika Krysta" userId="203c0ef3-fba2-4d4f-b8ef-d8d275d9eecc" providerId="ADAL" clId="{EDEFD4CC-61D0-4AC8-8BD7-9EBF5B703AF7}" dt="2023-10-03T10:43:38.186" v="49" actId="21"/>
          <ac:picMkLst>
            <pc:docMk/>
            <pc:sldMk cId="1985218864" sldId="256"/>
            <ac:picMk id="1025" creationId="{6F8111B1-7878-523F-A280-9021A79F56A7}"/>
          </ac:picMkLst>
        </pc:picChg>
        <pc:picChg chg="del">
          <ac:chgData name="Monika Krysta" userId="203c0ef3-fba2-4d4f-b8ef-d8d275d9eecc" providerId="ADAL" clId="{EDEFD4CC-61D0-4AC8-8BD7-9EBF5B703AF7}" dt="2023-10-03T10:43:40.997" v="50" actId="21"/>
          <ac:picMkLst>
            <pc:docMk/>
            <pc:sldMk cId="1985218864" sldId="256"/>
            <ac:picMk id="1026" creationId="{3B8F651B-8B6A-8D53-C478-DE0F39148207}"/>
          </ac:picMkLst>
        </pc:picChg>
        <pc:picChg chg="add mod">
          <ac:chgData name="Monika Krysta" userId="203c0ef3-fba2-4d4f-b8ef-d8d275d9eecc" providerId="ADAL" clId="{EDEFD4CC-61D0-4AC8-8BD7-9EBF5B703AF7}" dt="2023-10-03T09:57:06.183" v="20" actId="1076"/>
          <ac:picMkLst>
            <pc:docMk/>
            <pc:sldMk cId="1985218864" sldId="256"/>
            <ac:picMk id="1039" creationId="{2EF8FB9D-5952-7270-F145-33252B866319}"/>
          </ac:picMkLst>
        </pc:picChg>
        <pc:picChg chg="add del mod">
          <ac:chgData name="Monika Krysta" userId="203c0ef3-fba2-4d4f-b8ef-d8d275d9eecc" providerId="ADAL" clId="{EDEFD4CC-61D0-4AC8-8BD7-9EBF5B703AF7}" dt="2023-10-03T10:40:00.997" v="35" actId="21"/>
          <ac:picMkLst>
            <pc:docMk/>
            <pc:sldMk cId="1985218864" sldId="256"/>
            <ac:picMk id="1042" creationId="{66ABCC38-1C80-F3BF-0E36-750BF5C9B252}"/>
          </ac:picMkLst>
        </pc:picChg>
        <pc:picChg chg="add del mod">
          <ac:chgData name="Monika Krysta" userId="203c0ef3-fba2-4d4f-b8ef-d8d275d9eecc" providerId="ADAL" clId="{EDEFD4CC-61D0-4AC8-8BD7-9EBF5B703AF7}" dt="2023-10-03T10:39:22.956" v="34" actId="21"/>
          <ac:picMkLst>
            <pc:docMk/>
            <pc:sldMk cId="1985218864" sldId="256"/>
            <ac:picMk id="1049" creationId="{95AB0E72-B986-09F5-EB99-190231E4167A}"/>
          </ac:picMkLst>
        </pc:picChg>
        <pc:picChg chg="add del mod">
          <ac:chgData name="Monika Krysta" userId="203c0ef3-fba2-4d4f-b8ef-d8d275d9eecc" providerId="ADAL" clId="{EDEFD4CC-61D0-4AC8-8BD7-9EBF5B703AF7}" dt="2023-10-03T10:40:57.712" v="38" actId="21"/>
          <ac:picMkLst>
            <pc:docMk/>
            <pc:sldMk cId="1985218864" sldId="256"/>
            <ac:picMk id="1059" creationId="{F23F9517-153F-64DF-C1C5-66B8156B5CDC}"/>
          </ac:picMkLst>
        </pc:picChg>
        <pc:picChg chg="del mod">
          <ac:chgData name="Monika Krysta" userId="203c0ef3-fba2-4d4f-b8ef-d8d275d9eecc" providerId="ADAL" clId="{EDEFD4CC-61D0-4AC8-8BD7-9EBF5B703AF7}" dt="2023-10-03T09:55:04.504" v="7" actId="21"/>
          <ac:picMkLst>
            <pc:docMk/>
            <pc:sldMk cId="1985218864" sldId="256"/>
            <ac:picMk id="1075" creationId="{8DBE175B-F673-777D-A6A1-A680F268326A}"/>
          </ac:picMkLst>
        </pc:picChg>
        <pc:picChg chg="del mod">
          <ac:chgData name="Monika Krysta" userId="203c0ef3-fba2-4d4f-b8ef-d8d275d9eecc" providerId="ADAL" clId="{EDEFD4CC-61D0-4AC8-8BD7-9EBF5B703AF7}" dt="2023-10-03T09:56:14.825" v="15" actId="21"/>
          <ac:picMkLst>
            <pc:docMk/>
            <pc:sldMk cId="1985218864" sldId="256"/>
            <ac:picMk id="1076" creationId="{EB75D80F-C28A-66A9-D291-D033C3DC15FB}"/>
          </ac:picMkLst>
        </pc:picChg>
        <pc:picChg chg="add del mod">
          <ac:chgData name="Monika Krysta" userId="203c0ef3-fba2-4d4f-b8ef-d8d275d9eecc" providerId="ADAL" clId="{EDEFD4CC-61D0-4AC8-8BD7-9EBF5B703AF7}" dt="2023-10-03T10:41:52.767" v="42" actId="21"/>
          <ac:picMkLst>
            <pc:docMk/>
            <pc:sldMk cId="1985218864" sldId="256"/>
            <ac:picMk id="1079" creationId="{A30FB715-4D3B-18ED-D5A8-615E2A7A223D}"/>
          </ac:picMkLst>
        </pc:picChg>
        <pc:picChg chg="add mod">
          <ac:chgData name="Monika Krysta" userId="203c0ef3-fba2-4d4f-b8ef-d8d275d9eecc" providerId="ADAL" clId="{EDEFD4CC-61D0-4AC8-8BD7-9EBF5B703AF7}" dt="2023-10-03T10:45:21.527" v="63" actId="1076"/>
          <ac:picMkLst>
            <pc:docMk/>
            <pc:sldMk cId="1985218864" sldId="256"/>
            <ac:picMk id="1081" creationId="{91C766D7-0E5D-153E-F843-39007595C038}"/>
          </ac:picMkLst>
        </pc:picChg>
        <pc:picChg chg="add mod">
          <ac:chgData name="Monika Krysta" userId="203c0ef3-fba2-4d4f-b8ef-d8d275d9eecc" providerId="ADAL" clId="{EDEFD4CC-61D0-4AC8-8BD7-9EBF5B703AF7}" dt="2023-10-03T10:45:29.240" v="64" actId="1076"/>
          <ac:picMkLst>
            <pc:docMk/>
            <pc:sldMk cId="1985218864" sldId="256"/>
            <ac:picMk id="1083" creationId="{C52F61B6-989E-46AA-7699-C6FADFC85360}"/>
          </ac:picMkLst>
        </pc:picChg>
        <pc:picChg chg="add mod">
          <ac:chgData name="Monika Krysta" userId="203c0ef3-fba2-4d4f-b8ef-d8d275d9eecc" providerId="ADAL" clId="{EDEFD4CC-61D0-4AC8-8BD7-9EBF5B703AF7}" dt="2023-10-03T10:45:35.696" v="65" actId="1076"/>
          <ac:picMkLst>
            <pc:docMk/>
            <pc:sldMk cId="1985218864" sldId="256"/>
            <ac:picMk id="1085" creationId="{C6AB7AB8-CDC6-30A9-78D4-158188D58278}"/>
          </ac:picMkLst>
        </pc:picChg>
        <pc:picChg chg="add mod">
          <ac:chgData name="Monika Krysta" userId="203c0ef3-fba2-4d4f-b8ef-d8d275d9eecc" providerId="ADAL" clId="{EDEFD4CC-61D0-4AC8-8BD7-9EBF5B703AF7}" dt="2023-10-03T10:45:42.270" v="66" actId="1076"/>
          <ac:picMkLst>
            <pc:docMk/>
            <pc:sldMk cId="1985218864" sldId="256"/>
            <ac:picMk id="1087" creationId="{11C94C7A-5AD7-DCDA-127E-50921909DC9A}"/>
          </ac:picMkLst>
        </pc:picChg>
      </pc:sldChg>
    </pc:docChg>
  </pc:docChgLst>
  <pc:docChgLst>
    <pc:chgData name="Monika Krysta" userId="203c0ef3-fba2-4d4f-b8ef-d8d275d9eecc" providerId="ADAL" clId="{019D953D-9718-4124-AC2F-B767DDA93EFC}"/>
    <pc:docChg chg="modSld">
      <pc:chgData name="Monika Krysta" userId="203c0ef3-fba2-4d4f-b8ef-d8d275d9eecc" providerId="ADAL" clId="{019D953D-9718-4124-AC2F-B767DDA93EFC}" dt="2023-10-05T00:05:19.695" v="66" actId="692"/>
      <pc:docMkLst>
        <pc:docMk/>
      </pc:docMkLst>
      <pc:sldChg chg="modSp mod">
        <pc:chgData name="Monika Krysta" userId="203c0ef3-fba2-4d4f-b8ef-d8d275d9eecc" providerId="ADAL" clId="{019D953D-9718-4124-AC2F-B767DDA93EFC}" dt="2023-10-05T00:05:19.695" v="66" actId="692"/>
        <pc:sldMkLst>
          <pc:docMk/>
          <pc:sldMk cId="1985218864" sldId="256"/>
        </pc:sldMkLst>
        <pc:spChg chg="mod ord">
          <ac:chgData name="Monika Krysta" userId="203c0ef3-fba2-4d4f-b8ef-d8d275d9eecc" providerId="ADAL" clId="{019D953D-9718-4124-AC2F-B767DDA93EFC}" dt="2023-10-05T00:02:57.778" v="39" actId="20577"/>
          <ac:spMkLst>
            <pc:docMk/>
            <pc:sldMk cId="1985218864" sldId="256"/>
            <ac:spMk id="4" creationId="{73FC373B-F42A-DCBA-0B22-870AD359B91B}"/>
          </ac:spMkLst>
        </pc:spChg>
        <pc:spChg chg="mod">
          <ac:chgData name="Monika Krysta" userId="203c0ef3-fba2-4d4f-b8ef-d8d275d9eecc" providerId="ADAL" clId="{019D953D-9718-4124-AC2F-B767DDA93EFC}" dt="2023-10-05T00:04:15.679" v="45" actId="692"/>
          <ac:spMkLst>
            <pc:docMk/>
            <pc:sldMk cId="1985218864" sldId="256"/>
            <ac:spMk id="5" creationId="{50C9DAA5-AFB9-2BB7-F625-E517A9F15215}"/>
          </ac:spMkLst>
        </pc:spChg>
        <pc:spChg chg="mod">
          <ac:chgData name="Monika Krysta" userId="203c0ef3-fba2-4d4f-b8ef-d8d275d9eecc" providerId="ADAL" clId="{019D953D-9718-4124-AC2F-B767DDA93EFC}" dt="2023-10-05T00:04:26.853" v="48" actId="692"/>
          <ac:spMkLst>
            <pc:docMk/>
            <pc:sldMk cId="1985218864" sldId="256"/>
            <ac:spMk id="11" creationId="{91C7A2BD-F9A8-666F-01B2-6A94CE15DDEC}"/>
          </ac:spMkLst>
        </pc:spChg>
        <pc:spChg chg="mod">
          <ac:chgData name="Monika Krysta" userId="203c0ef3-fba2-4d4f-b8ef-d8d275d9eecc" providerId="ADAL" clId="{019D953D-9718-4124-AC2F-B767DDA93EFC}" dt="2023-10-05T00:04:34.777" v="51" actId="692"/>
          <ac:spMkLst>
            <pc:docMk/>
            <pc:sldMk cId="1985218864" sldId="256"/>
            <ac:spMk id="24" creationId="{32F2C1E3-81B5-0EF3-405A-0D46693F88C7}"/>
          </ac:spMkLst>
        </pc:spChg>
        <pc:spChg chg="mod">
          <ac:chgData name="Monika Krysta" userId="203c0ef3-fba2-4d4f-b8ef-d8d275d9eecc" providerId="ADAL" clId="{019D953D-9718-4124-AC2F-B767DDA93EFC}" dt="2023-10-05T00:04:46.694" v="54" actId="692"/>
          <ac:spMkLst>
            <pc:docMk/>
            <pc:sldMk cId="1985218864" sldId="256"/>
            <ac:spMk id="29" creationId="{70A7BF93-C2CF-11A6-AEC9-B707E2413966}"/>
          </ac:spMkLst>
        </pc:spChg>
        <pc:spChg chg="mod">
          <ac:chgData name="Monika Krysta" userId="203c0ef3-fba2-4d4f-b8ef-d8d275d9eecc" providerId="ADAL" clId="{019D953D-9718-4124-AC2F-B767DDA93EFC}" dt="2023-10-05T00:04:59.482" v="60" actId="692"/>
          <ac:spMkLst>
            <pc:docMk/>
            <pc:sldMk cId="1985218864" sldId="256"/>
            <ac:spMk id="52" creationId="{A06B70D7-042D-59D6-29EB-97CDF0D143D4}"/>
          </ac:spMkLst>
        </pc:spChg>
        <pc:spChg chg="mod">
          <ac:chgData name="Monika Krysta" userId="203c0ef3-fba2-4d4f-b8ef-d8d275d9eecc" providerId="ADAL" clId="{019D953D-9718-4124-AC2F-B767DDA93EFC}" dt="2023-10-05T00:03:17.104" v="42" actId="692"/>
          <ac:spMkLst>
            <pc:docMk/>
            <pc:sldMk cId="1985218864" sldId="256"/>
            <ac:spMk id="1051" creationId="{ED279CF6-E402-B4B8-F5DA-E7A7955D3ECD}"/>
          </ac:spMkLst>
        </pc:spChg>
        <pc:spChg chg="mod">
          <ac:chgData name="Monika Krysta" userId="203c0ef3-fba2-4d4f-b8ef-d8d275d9eecc" providerId="ADAL" clId="{019D953D-9718-4124-AC2F-B767DDA93EFC}" dt="2023-10-05T00:04:53.136" v="57" actId="692"/>
          <ac:spMkLst>
            <pc:docMk/>
            <pc:sldMk cId="1985218864" sldId="256"/>
            <ac:spMk id="1052" creationId="{E7CE24CF-FE43-8157-AFD5-336FB5CF47A6}"/>
          </ac:spMkLst>
        </pc:spChg>
        <pc:spChg chg="mod">
          <ac:chgData name="Monika Krysta" userId="203c0ef3-fba2-4d4f-b8ef-d8d275d9eecc" providerId="ADAL" clId="{019D953D-9718-4124-AC2F-B767DDA93EFC}" dt="2023-10-05T00:05:12.346" v="63" actId="692"/>
          <ac:spMkLst>
            <pc:docMk/>
            <pc:sldMk cId="1985218864" sldId="256"/>
            <ac:spMk id="1068" creationId="{2E5697AC-B146-D5AF-0738-DF3E0FEED941}"/>
          </ac:spMkLst>
        </pc:spChg>
        <pc:spChg chg="mod">
          <ac:chgData name="Monika Krysta" userId="203c0ef3-fba2-4d4f-b8ef-d8d275d9eecc" providerId="ADAL" clId="{019D953D-9718-4124-AC2F-B767DDA93EFC}" dt="2023-10-05T00:05:19.695" v="66" actId="692"/>
          <ac:spMkLst>
            <pc:docMk/>
            <pc:sldMk cId="1985218864" sldId="256"/>
            <ac:spMk id="1069" creationId="{FB7BFF3E-818B-FEB1-4D0B-AA92800CD0F7}"/>
          </ac:spMkLst>
        </pc:spChg>
      </pc:sldChg>
    </pc:docChg>
  </pc:docChgLst>
  <pc:docChgLst>
    <pc:chgData name="Monika Krysta" userId="203c0ef3-fba2-4d4f-b8ef-d8d275d9eecc" providerId="ADAL" clId="{500ED913-ECDC-4A24-9652-59B0B49AC4EE}"/>
    <pc:docChg chg="modSld">
      <pc:chgData name="Monika Krysta" userId="203c0ef3-fba2-4d4f-b8ef-d8d275d9eecc" providerId="ADAL" clId="{500ED913-ECDC-4A24-9652-59B0B49AC4EE}" dt="2023-10-02T03:25:04.255" v="1"/>
      <pc:docMkLst>
        <pc:docMk/>
      </pc:docMkLst>
      <pc:sldChg chg="modSp">
        <pc:chgData name="Monika Krysta" userId="203c0ef3-fba2-4d4f-b8ef-d8d275d9eecc" providerId="ADAL" clId="{500ED913-ECDC-4A24-9652-59B0B49AC4EE}" dt="2023-10-02T03:25:04.255" v="1"/>
        <pc:sldMkLst>
          <pc:docMk/>
          <pc:sldMk cId="1985218864" sldId="256"/>
        </pc:sldMkLst>
        <pc:spChg chg="mod">
          <ac:chgData name="Monika Krysta" userId="203c0ef3-fba2-4d4f-b8ef-d8d275d9eecc" providerId="ADAL" clId="{500ED913-ECDC-4A24-9652-59B0B49AC4EE}" dt="2023-10-02T03:24:07.175" v="0"/>
          <ac:spMkLst>
            <pc:docMk/>
            <pc:sldMk cId="1985218864" sldId="256"/>
            <ac:spMk id="8" creationId="{363322D2-99D5-A005-B7AC-80CE6FC846C3}"/>
          </ac:spMkLst>
        </pc:spChg>
        <pc:spChg chg="mod">
          <ac:chgData name="Monika Krysta" userId="203c0ef3-fba2-4d4f-b8ef-d8d275d9eecc" providerId="ADAL" clId="{500ED913-ECDC-4A24-9652-59B0B49AC4EE}" dt="2023-10-02T03:25:04.255" v="1"/>
          <ac:spMkLst>
            <pc:docMk/>
            <pc:sldMk cId="1985218864" sldId="256"/>
            <ac:spMk id="17" creationId="{914260C1-AA90-8DDD-63C4-932B9D51B662}"/>
          </ac:spMkLst>
        </pc:spChg>
      </pc:sldChg>
    </pc:docChg>
  </pc:docChgLst>
  <pc:docChgLst>
    <pc:chgData name="Monika Krysta" userId="203c0ef3-fba2-4d4f-b8ef-d8d275d9eecc" providerId="ADAL" clId="{D3A7E173-B3D1-4354-9824-0043B345E257}"/>
    <pc:docChg chg="custSel modSld">
      <pc:chgData name="Monika Krysta" userId="203c0ef3-fba2-4d4f-b8ef-d8d275d9eecc" providerId="ADAL" clId="{D3A7E173-B3D1-4354-9824-0043B345E257}" dt="2023-10-02T05:02:48.795" v="15"/>
      <pc:docMkLst>
        <pc:docMk/>
      </pc:docMkLst>
      <pc:sldChg chg="addSp delSp modSp mod">
        <pc:chgData name="Monika Krysta" userId="203c0ef3-fba2-4d4f-b8ef-d8d275d9eecc" providerId="ADAL" clId="{D3A7E173-B3D1-4354-9824-0043B345E257}" dt="2023-10-02T05:02:48.795" v="15"/>
        <pc:sldMkLst>
          <pc:docMk/>
          <pc:sldMk cId="1985218864" sldId="256"/>
        </pc:sldMkLst>
        <pc:spChg chg="mod">
          <ac:chgData name="Monika Krysta" userId="203c0ef3-fba2-4d4f-b8ef-d8d275d9eecc" providerId="ADAL" clId="{D3A7E173-B3D1-4354-9824-0043B345E257}" dt="2023-10-02T04:52:10.002" v="13" actId="20577"/>
          <ac:spMkLst>
            <pc:docMk/>
            <pc:sldMk cId="1985218864" sldId="256"/>
            <ac:spMk id="8" creationId="{363322D2-99D5-A005-B7AC-80CE6FC846C3}"/>
          </ac:spMkLst>
        </pc:spChg>
        <pc:spChg chg="del">
          <ac:chgData name="Monika Krysta" userId="203c0ef3-fba2-4d4f-b8ef-d8d275d9eecc" providerId="ADAL" clId="{D3A7E173-B3D1-4354-9824-0043B345E257}" dt="2023-10-02T05:02:43.184" v="14" actId="21"/>
          <ac:spMkLst>
            <pc:docMk/>
            <pc:sldMk cId="1985218864" sldId="256"/>
            <ac:spMk id="23" creationId="{7BD78CB5-0777-365C-DD22-347C846DE9FF}"/>
          </ac:spMkLst>
        </pc:spChg>
        <pc:spChg chg="add mod">
          <ac:chgData name="Monika Krysta" userId="203c0ef3-fba2-4d4f-b8ef-d8d275d9eecc" providerId="ADAL" clId="{D3A7E173-B3D1-4354-9824-0043B345E257}" dt="2023-10-02T05:02:48.795" v="15"/>
          <ac:spMkLst>
            <pc:docMk/>
            <pc:sldMk cId="1985218864" sldId="256"/>
            <ac:spMk id="56" creationId="{7D0D45A6-B56C-BB58-6FBE-D602F2A7AB00}"/>
          </ac:spMkLst>
        </pc:spChg>
      </pc:sldChg>
    </pc:docChg>
  </pc:docChgLst>
  <pc:docChgLst>
    <pc:chgData name="Monika Krysta" userId="203c0ef3-fba2-4d4f-b8ef-d8d275d9eecc" providerId="ADAL" clId="{3689B791-F859-4E8D-86B9-F68857DCDAB4}"/>
    <pc:docChg chg="undo custSel modSld">
      <pc:chgData name="Monika Krysta" userId="203c0ef3-fba2-4d4f-b8ef-d8d275d9eecc" providerId="ADAL" clId="{3689B791-F859-4E8D-86B9-F68857DCDAB4}" dt="2023-09-28T07:02:40.945" v="3749" actId="20577"/>
      <pc:docMkLst>
        <pc:docMk/>
      </pc:docMkLst>
      <pc:sldChg chg="addSp delSp modSp mod">
        <pc:chgData name="Monika Krysta" userId="203c0ef3-fba2-4d4f-b8ef-d8d275d9eecc" providerId="ADAL" clId="{3689B791-F859-4E8D-86B9-F68857DCDAB4}" dt="2023-09-28T07:02:40.945" v="3749" actId="20577"/>
        <pc:sldMkLst>
          <pc:docMk/>
          <pc:sldMk cId="1985218864" sldId="256"/>
        </pc:sldMkLst>
        <pc:spChg chg="mod">
          <ac:chgData name="Monika Krysta" userId="203c0ef3-fba2-4d4f-b8ef-d8d275d9eecc" providerId="ADAL" clId="{3689B791-F859-4E8D-86B9-F68857DCDAB4}" dt="2023-09-28T03:50:29.936" v="2074" actId="255"/>
          <ac:spMkLst>
            <pc:docMk/>
            <pc:sldMk cId="1985218864" sldId="256"/>
            <ac:spMk id="2" creationId="{2237C170-2A98-1826-793B-CE36E11BD7FA}"/>
          </ac:spMkLst>
        </pc:spChg>
        <pc:spChg chg="mod">
          <ac:chgData name="Monika Krysta" userId="203c0ef3-fba2-4d4f-b8ef-d8d275d9eecc" providerId="ADAL" clId="{3689B791-F859-4E8D-86B9-F68857DCDAB4}" dt="2023-09-28T03:50:10.246" v="2070" actId="1076"/>
          <ac:spMkLst>
            <pc:docMk/>
            <pc:sldMk cId="1985218864" sldId="256"/>
            <ac:spMk id="3" creationId="{D32A215C-FC5B-E2E1-2CF7-98C55392441A}"/>
          </ac:spMkLst>
        </pc:spChg>
        <pc:spChg chg="mod">
          <ac:chgData name="Monika Krysta" userId="203c0ef3-fba2-4d4f-b8ef-d8d275d9eecc" providerId="ADAL" clId="{3689B791-F859-4E8D-86B9-F68857DCDAB4}" dt="2023-09-28T04:00:15.709" v="2090" actId="1076"/>
          <ac:spMkLst>
            <pc:docMk/>
            <pc:sldMk cId="1985218864" sldId="256"/>
            <ac:spMk id="4" creationId="{73FC373B-F42A-DCBA-0B22-870AD359B91B}"/>
          </ac:spMkLst>
        </pc:spChg>
        <pc:spChg chg="mod">
          <ac:chgData name="Monika Krysta" userId="203c0ef3-fba2-4d4f-b8ef-d8d275d9eecc" providerId="ADAL" clId="{3689B791-F859-4E8D-86B9-F68857DCDAB4}" dt="2023-09-28T04:04:47.236" v="2096" actId="14100"/>
          <ac:spMkLst>
            <pc:docMk/>
            <pc:sldMk cId="1985218864" sldId="256"/>
            <ac:spMk id="5" creationId="{50C9DAA5-AFB9-2BB7-F625-E517A9F15215}"/>
          </ac:spMkLst>
        </pc:spChg>
        <pc:spChg chg="mod">
          <ac:chgData name="Monika Krysta" userId="203c0ef3-fba2-4d4f-b8ef-d8d275d9eecc" providerId="ADAL" clId="{3689B791-F859-4E8D-86B9-F68857DCDAB4}" dt="2023-09-27T13:01:05.599" v="454" actId="1076"/>
          <ac:spMkLst>
            <pc:docMk/>
            <pc:sldMk cId="1985218864" sldId="256"/>
            <ac:spMk id="7" creationId="{3DF425F2-2B0B-E9A2-0BE8-0DE379AF50F1}"/>
          </ac:spMkLst>
        </pc:spChg>
        <pc:spChg chg="mod">
          <ac:chgData name="Monika Krysta" userId="203c0ef3-fba2-4d4f-b8ef-d8d275d9eecc" providerId="ADAL" clId="{3689B791-F859-4E8D-86B9-F68857DCDAB4}" dt="2023-09-27T13:45:21.952" v="1053" actId="20577"/>
          <ac:spMkLst>
            <pc:docMk/>
            <pc:sldMk cId="1985218864" sldId="256"/>
            <ac:spMk id="8" creationId="{363322D2-99D5-A005-B7AC-80CE6FC846C3}"/>
          </ac:spMkLst>
        </pc:spChg>
        <pc:spChg chg="mod">
          <ac:chgData name="Monika Krysta" userId="203c0ef3-fba2-4d4f-b8ef-d8d275d9eecc" providerId="ADAL" clId="{3689B791-F859-4E8D-86B9-F68857DCDAB4}" dt="2023-09-27T13:52:26.593" v="1103" actId="20577"/>
          <ac:spMkLst>
            <pc:docMk/>
            <pc:sldMk cId="1985218864" sldId="256"/>
            <ac:spMk id="10" creationId="{CDC9CB89-43E1-A85E-9215-B4BC371F52CC}"/>
          </ac:spMkLst>
        </pc:spChg>
        <pc:spChg chg="mod">
          <ac:chgData name="Monika Krysta" userId="203c0ef3-fba2-4d4f-b8ef-d8d275d9eecc" providerId="ADAL" clId="{3689B791-F859-4E8D-86B9-F68857DCDAB4}" dt="2023-09-28T04:04:54.883" v="2097" actId="14100"/>
          <ac:spMkLst>
            <pc:docMk/>
            <pc:sldMk cId="1985218864" sldId="256"/>
            <ac:spMk id="11" creationId="{91C7A2BD-F9A8-666F-01B2-6A94CE15DDEC}"/>
          </ac:spMkLst>
        </pc:spChg>
        <pc:spChg chg="mod">
          <ac:chgData name="Monika Krysta" userId="203c0ef3-fba2-4d4f-b8ef-d8d275d9eecc" providerId="ADAL" clId="{3689B791-F859-4E8D-86B9-F68857DCDAB4}" dt="2023-09-28T06:07:18.798" v="3288" actId="1076"/>
          <ac:spMkLst>
            <pc:docMk/>
            <pc:sldMk cId="1985218864" sldId="256"/>
            <ac:spMk id="14" creationId="{66A71B02-E030-A087-02F4-CB533F67E912}"/>
          </ac:spMkLst>
        </pc:spChg>
        <pc:spChg chg="add mod">
          <ac:chgData name="Monika Krysta" userId="203c0ef3-fba2-4d4f-b8ef-d8d275d9eecc" providerId="ADAL" clId="{3689B791-F859-4E8D-86B9-F68857DCDAB4}" dt="2023-09-28T06:21:19.230" v="3442" actId="1076"/>
          <ac:spMkLst>
            <pc:docMk/>
            <pc:sldMk cId="1985218864" sldId="256"/>
            <ac:spMk id="15" creationId="{CB37C8A4-6621-3F23-54F6-4DF26FF53FE7}"/>
          </ac:spMkLst>
        </pc:spChg>
        <pc:spChg chg="add mod">
          <ac:chgData name="Monika Krysta" userId="203c0ef3-fba2-4d4f-b8ef-d8d275d9eecc" providerId="ADAL" clId="{3689B791-F859-4E8D-86B9-F68857DCDAB4}" dt="2023-09-27T12:45:49.980" v="132" actId="20577"/>
          <ac:spMkLst>
            <pc:docMk/>
            <pc:sldMk cId="1985218864" sldId="256"/>
            <ac:spMk id="16" creationId="{62A987EF-CF62-0D35-FDCE-197F73A7DCEA}"/>
          </ac:spMkLst>
        </pc:spChg>
        <pc:spChg chg="add mod">
          <ac:chgData name="Monika Krysta" userId="203c0ef3-fba2-4d4f-b8ef-d8d275d9eecc" providerId="ADAL" clId="{3689B791-F859-4E8D-86B9-F68857DCDAB4}" dt="2023-09-28T06:21:59.231" v="3448" actId="1076"/>
          <ac:spMkLst>
            <pc:docMk/>
            <pc:sldMk cId="1985218864" sldId="256"/>
            <ac:spMk id="17" creationId="{914260C1-AA90-8DDD-63C4-932B9D51B662}"/>
          </ac:spMkLst>
        </pc:spChg>
        <pc:spChg chg="mod">
          <ac:chgData name="Monika Krysta" userId="203c0ef3-fba2-4d4f-b8ef-d8d275d9eecc" providerId="ADAL" clId="{3689B791-F859-4E8D-86B9-F68857DCDAB4}" dt="2023-09-28T06:09:41.542" v="3319" actId="1076"/>
          <ac:spMkLst>
            <pc:docMk/>
            <pc:sldMk cId="1985218864" sldId="256"/>
            <ac:spMk id="20" creationId="{F7E39AA2-6457-0590-285D-4EFCB73253AA}"/>
          </ac:spMkLst>
        </pc:spChg>
        <pc:spChg chg="mod">
          <ac:chgData name="Monika Krysta" userId="203c0ef3-fba2-4d4f-b8ef-d8d275d9eecc" providerId="ADAL" clId="{3689B791-F859-4E8D-86B9-F68857DCDAB4}" dt="2023-09-28T06:08:33.091" v="3306" actId="1076"/>
          <ac:spMkLst>
            <pc:docMk/>
            <pc:sldMk cId="1985218864" sldId="256"/>
            <ac:spMk id="23" creationId="{7BD78CB5-0777-365C-DD22-347C846DE9FF}"/>
          </ac:spMkLst>
        </pc:spChg>
        <pc:spChg chg="mod">
          <ac:chgData name="Monika Krysta" userId="203c0ef3-fba2-4d4f-b8ef-d8d275d9eecc" providerId="ADAL" clId="{3689B791-F859-4E8D-86B9-F68857DCDAB4}" dt="2023-09-28T05:34:51.882" v="2381" actId="1076"/>
          <ac:spMkLst>
            <pc:docMk/>
            <pc:sldMk cId="1985218864" sldId="256"/>
            <ac:spMk id="24" creationId="{32F2C1E3-81B5-0EF3-405A-0D46693F88C7}"/>
          </ac:spMkLst>
        </pc:spChg>
        <pc:spChg chg="mod">
          <ac:chgData name="Monika Krysta" userId="203c0ef3-fba2-4d4f-b8ef-d8d275d9eecc" providerId="ADAL" clId="{3689B791-F859-4E8D-86B9-F68857DCDAB4}" dt="2023-09-28T06:16:30.269" v="3404" actId="14100"/>
          <ac:spMkLst>
            <pc:docMk/>
            <pc:sldMk cId="1985218864" sldId="256"/>
            <ac:spMk id="25" creationId="{3BECB32A-023C-B22F-B3AC-498E34D6DC06}"/>
          </ac:spMkLst>
        </pc:spChg>
        <pc:spChg chg="mod">
          <ac:chgData name="Monika Krysta" userId="203c0ef3-fba2-4d4f-b8ef-d8d275d9eecc" providerId="ADAL" clId="{3689B791-F859-4E8D-86B9-F68857DCDAB4}" dt="2023-09-28T06:16:39.824" v="3405" actId="14100"/>
          <ac:spMkLst>
            <pc:docMk/>
            <pc:sldMk cId="1985218864" sldId="256"/>
            <ac:spMk id="26" creationId="{D6DAA69F-A4CE-E407-26DB-74022C2B906A}"/>
          </ac:spMkLst>
        </pc:spChg>
        <pc:spChg chg="mod">
          <ac:chgData name="Monika Krysta" userId="203c0ef3-fba2-4d4f-b8ef-d8d275d9eecc" providerId="ADAL" clId="{3689B791-F859-4E8D-86B9-F68857DCDAB4}" dt="2023-09-28T06:16:50.226" v="3406" actId="1076"/>
          <ac:spMkLst>
            <pc:docMk/>
            <pc:sldMk cId="1985218864" sldId="256"/>
            <ac:spMk id="28" creationId="{8BD21169-3A2E-8D60-517C-E2AF7F24F3D0}"/>
          </ac:spMkLst>
        </pc:spChg>
        <pc:spChg chg="add mod">
          <ac:chgData name="Monika Krysta" userId="203c0ef3-fba2-4d4f-b8ef-d8d275d9eecc" providerId="ADAL" clId="{3689B791-F859-4E8D-86B9-F68857DCDAB4}" dt="2023-09-28T04:05:24.563" v="2101" actId="14100"/>
          <ac:spMkLst>
            <pc:docMk/>
            <pc:sldMk cId="1985218864" sldId="256"/>
            <ac:spMk id="29" creationId="{70A7BF93-C2CF-11A6-AEC9-B707E2413966}"/>
          </ac:spMkLst>
        </pc:spChg>
        <pc:spChg chg="add mod">
          <ac:chgData name="Monika Krysta" userId="203c0ef3-fba2-4d4f-b8ef-d8d275d9eecc" providerId="ADAL" clId="{3689B791-F859-4E8D-86B9-F68857DCDAB4}" dt="2023-09-28T06:21:42.865" v="3446" actId="1076"/>
          <ac:spMkLst>
            <pc:docMk/>
            <pc:sldMk cId="1985218864" sldId="256"/>
            <ac:spMk id="30" creationId="{FBDB91F7-C401-C4D6-E732-9F5D19E741E1}"/>
          </ac:spMkLst>
        </pc:spChg>
        <pc:spChg chg="add del mod">
          <ac:chgData name="Monika Krysta" userId="203c0ef3-fba2-4d4f-b8ef-d8d275d9eecc" providerId="ADAL" clId="{3689B791-F859-4E8D-86B9-F68857DCDAB4}" dt="2023-09-27T13:57:25.482" v="1209"/>
          <ac:spMkLst>
            <pc:docMk/>
            <pc:sldMk cId="1985218864" sldId="256"/>
            <ac:spMk id="31" creationId="{137D198A-C27B-5BE5-1A55-47A90C605933}"/>
          </ac:spMkLst>
        </pc:spChg>
        <pc:spChg chg="add mod">
          <ac:chgData name="Monika Krysta" userId="203c0ef3-fba2-4d4f-b8ef-d8d275d9eecc" providerId="ADAL" clId="{3689B791-F859-4E8D-86B9-F68857DCDAB4}" dt="2023-09-28T04:06:05.289" v="2105" actId="1076"/>
          <ac:spMkLst>
            <pc:docMk/>
            <pc:sldMk cId="1985218864" sldId="256"/>
            <ac:spMk id="52" creationId="{A06B70D7-042D-59D6-29EB-97CDF0D143D4}"/>
          </ac:spMkLst>
        </pc:spChg>
        <pc:spChg chg="add mod">
          <ac:chgData name="Monika Krysta" userId="203c0ef3-fba2-4d4f-b8ef-d8d275d9eecc" providerId="ADAL" clId="{3689B791-F859-4E8D-86B9-F68857DCDAB4}" dt="2023-09-28T02:58:17.958" v="1385" actId="255"/>
          <ac:spMkLst>
            <pc:docMk/>
            <pc:sldMk cId="1985218864" sldId="256"/>
            <ac:spMk id="53" creationId="{78A36961-44DA-5561-5B68-0DD275522843}"/>
          </ac:spMkLst>
        </pc:spChg>
        <pc:spChg chg="add mod">
          <ac:chgData name="Monika Krysta" userId="203c0ef3-fba2-4d4f-b8ef-d8d275d9eecc" providerId="ADAL" clId="{3689B791-F859-4E8D-86B9-F68857DCDAB4}" dt="2023-09-28T06:30:17.413" v="3457" actId="1076"/>
          <ac:spMkLst>
            <pc:docMk/>
            <pc:sldMk cId="1985218864" sldId="256"/>
            <ac:spMk id="54" creationId="{255C76C1-980A-411B-6907-D6763B4AD24E}"/>
          </ac:spMkLst>
        </pc:spChg>
        <pc:spChg chg="add mod">
          <ac:chgData name="Monika Krysta" userId="203c0ef3-fba2-4d4f-b8ef-d8d275d9eecc" providerId="ADAL" clId="{3689B791-F859-4E8D-86B9-F68857DCDAB4}" dt="2023-09-28T02:58:29.574" v="1387" actId="1076"/>
          <ac:spMkLst>
            <pc:docMk/>
            <pc:sldMk cId="1985218864" sldId="256"/>
            <ac:spMk id="55" creationId="{719921B9-6652-D4FB-0735-B170091B0C0A}"/>
          </ac:spMkLst>
        </pc:spChg>
        <pc:spChg chg="add mod">
          <ac:chgData name="Monika Krysta" userId="203c0ef3-fba2-4d4f-b8ef-d8d275d9eecc" providerId="ADAL" clId="{3689B791-F859-4E8D-86B9-F68857DCDAB4}" dt="2023-09-28T03:43:07.576" v="2001" actId="255"/>
          <ac:spMkLst>
            <pc:docMk/>
            <pc:sldMk cId="1985218864" sldId="256"/>
            <ac:spMk id="56" creationId="{3B8C84D0-4618-6A0D-28F2-A7CBA144E9CD}"/>
          </ac:spMkLst>
        </pc:spChg>
        <pc:spChg chg="add mod">
          <ac:chgData name="Monika Krysta" userId="203c0ef3-fba2-4d4f-b8ef-d8d275d9eecc" providerId="ADAL" clId="{3689B791-F859-4E8D-86B9-F68857DCDAB4}" dt="2023-09-28T03:43:24.614" v="2004" actId="20577"/>
          <ac:spMkLst>
            <pc:docMk/>
            <pc:sldMk cId="1985218864" sldId="256"/>
            <ac:spMk id="58" creationId="{1C5F57BA-ECD8-C9EE-1B4B-D2CFFBED438D}"/>
          </ac:spMkLst>
        </pc:spChg>
        <pc:spChg chg="add mod">
          <ac:chgData name="Monika Krysta" userId="203c0ef3-fba2-4d4f-b8ef-d8d275d9eecc" providerId="ADAL" clId="{3689B791-F859-4E8D-86B9-F68857DCDAB4}" dt="2023-09-28T03:43:50.234" v="2006" actId="255"/>
          <ac:spMkLst>
            <pc:docMk/>
            <pc:sldMk cId="1985218864" sldId="256"/>
            <ac:spMk id="61" creationId="{41EC77FD-D6D0-359E-899D-A4A1BE07E0D9}"/>
          </ac:spMkLst>
        </pc:spChg>
        <pc:spChg chg="add mod">
          <ac:chgData name="Monika Krysta" userId="203c0ef3-fba2-4d4f-b8ef-d8d275d9eecc" providerId="ADAL" clId="{3689B791-F859-4E8D-86B9-F68857DCDAB4}" dt="2023-09-28T03:41:43.227" v="1948" actId="1076"/>
          <ac:spMkLst>
            <pc:docMk/>
            <pc:sldMk cId="1985218864" sldId="256"/>
            <ac:spMk id="62" creationId="{CA6CDA3E-3F0F-D739-7778-9770C5E21249}"/>
          </ac:spMkLst>
        </pc:spChg>
        <pc:spChg chg="add mod">
          <ac:chgData name="Monika Krysta" userId="203c0ef3-fba2-4d4f-b8ef-d8d275d9eecc" providerId="ADAL" clId="{3689B791-F859-4E8D-86B9-F68857DCDAB4}" dt="2023-09-28T03:41:45.811" v="1949" actId="1076"/>
          <ac:spMkLst>
            <pc:docMk/>
            <pc:sldMk cId="1985218864" sldId="256"/>
            <ac:spMk id="63" creationId="{4DE511D6-9552-3336-84D0-838256A21866}"/>
          </ac:spMkLst>
        </pc:spChg>
        <pc:spChg chg="add mod">
          <ac:chgData name="Monika Krysta" userId="203c0ef3-fba2-4d4f-b8ef-d8d275d9eecc" providerId="ADAL" clId="{3689B791-F859-4E8D-86B9-F68857DCDAB4}" dt="2023-09-28T03:42:08.689" v="2000" actId="20577"/>
          <ac:spMkLst>
            <pc:docMk/>
            <pc:sldMk cId="1985218864" sldId="256"/>
            <ac:spMk id="1024" creationId="{289D1267-11E2-7A32-02B1-4A42C09819E9}"/>
          </ac:spMkLst>
        </pc:spChg>
        <pc:spChg chg="add mod">
          <ac:chgData name="Monika Krysta" userId="203c0ef3-fba2-4d4f-b8ef-d8d275d9eecc" providerId="ADAL" clId="{3689B791-F859-4E8D-86B9-F68857DCDAB4}" dt="2023-09-28T03:48:33.652" v="2057" actId="1076"/>
          <ac:spMkLst>
            <pc:docMk/>
            <pc:sldMk cId="1985218864" sldId="256"/>
            <ac:spMk id="1047" creationId="{5E0B38F0-3287-DDDC-AA3D-4ABB33D7A456}"/>
          </ac:spMkLst>
        </pc:spChg>
        <pc:spChg chg="add mod">
          <ac:chgData name="Monika Krysta" userId="203c0ef3-fba2-4d4f-b8ef-d8d275d9eecc" providerId="ADAL" clId="{3689B791-F859-4E8D-86B9-F68857DCDAB4}" dt="2023-09-28T03:48:36.902" v="2058" actId="1076"/>
          <ac:spMkLst>
            <pc:docMk/>
            <pc:sldMk cId="1985218864" sldId="256"/>
            <ac:spMk id="1048" creationId="{98422B4F-BC31-D1E9-26D2-B984F1331D78}"/>
          </ac:spMkLst>
        </pc:spChg>
        <pc:spChg chg="add mod">
          <ac:chgData name="Monika Krysta" userId="203c0ef3-fba2-4d4f-b8ef-d8d275d9eecc" providerId="ADAL" clId="{3689B791-F859-4E8D-86B9-F68857DCDAB4}" dt="2023-09-28T03:48:40.133" v="2059" actId="1076"/>
          <ac:spMkLst>
            <pc:docMk/>
            <pc:sldMk cId="1985218864" sldId="256"/>
            <ac:spMk id="1049" creationId="{BA615190-F498-E9C4-E10D-F06D6E60368F}"/>
          </ac:spMkLst>
        </pc:spChg>
        <pc:spChg chg="add mod">
          <ac:chgData name="Monika Krysta" userId="203c0ef3-fba2-4d4f-b8ef-d8d275d9eecc" providerId="ADAL" clId="{3689B791-F859-4E8D-86B9-F68857DCDAB4}" dt="2023-09-28T03:48:43.180" v="2060" actId="1076"/>
          <ac:spMkLst>
            <pc:docMk/>
            <pc:sldMk cId="1985218864" sldId="256"/>
            <ac:spMk id="1050" creationId="{CF38737C-BE8B-6766-B419-7CDEFEC44843}"/>
          </ac:spMkLst>
        </pc:spChg>
        <pc:spChg chg="add mod">
          <ac:chgData name="Monika Krysta" userId="203c0ef3-fba2-4d4f-b8ef-d8d275d9eecc" providerId="ADAL" clId="{3689B791-F859-4E8D-86B9-F68857DCDAB4}" dt="2023-09-28T03:49:55.202" v="2068" actId="207"/>
          <ac:spMkLst>
            <pc:docMk/>
            <pc:sldMk cId="1985218864" sldId="256"/>
            <ac:spMk id="1051" creationId="{ED279CF6-E402-B4B8-F5DA-E7A7955D3ECD}"/>
          </ac:spMkLst>
        </pc:spChg>
        <pc:spChg chg="add mod">
          <ac:chgData name="Monika Krysta" userId="203c0ef3-fba2-4d4f-b8ef-d8d275d9eecc" providerId="ADAL" clId="{3689B791-F859-4E8D-86B9-F68857DCDAB4}" dt="2023-09-28T04:05:53.363" v="2104" actId="1076"/>
          <ac:spMkLst>
            <pc:docMk/>
            <pc:sldMk cId="1985218864" sldId="256"/>
            <ac:spMk id="1052" creationId="{E7CE24CF-FE43-8157-AFD5-336FB5CF47A6}"/>
          </ac:spMkLst>
        </pc:spChg>
        <pc:spChg chg="add mod">
          <ac:chgData name="Monika Krysta" userId="203c0ef3-fba2-4d4f-b8ef-d8d275d9eecc" providerId="ADAL" clId="{3689B791-F859-4E8D-86B9-F68857DCDAB4}" dt="2023-09-28T05:22:58.892" v="2199" actId="14100"/>
          <ac:spMkLst>
            <pc:docMk/>
            <pc:sldMk cId="1985218864" sldId="256"/>
            <ac:spMk id="1053" creationId="{A6B86342-B839-9A4D-024C-9EC0464E5C8D}"/>
          </ac:spMkLst>
        </pc:spChg>
        <pc:spChg chg="add mod">
          <ac:chgData name="Monika Krysta" userId="203c0ef3-fba2-4d4f-b8ef-d8d275d9eecc" providerId="ADAL" clId="{3689B791-F859-4E8D-86B9-F68857DCDAB4}" dt="2023-09-28T05:14:18.598" v="2149" actId="1076"/>
          <ac:spMkLst>
            <pc:docMk/>
            <pc:sldMk cId="1985218864" sldId="256"/>
            <ac:spMk id="1054" creationId="{FFBCED55-39D9-4671-3013-157C71DED053}"/>
          </ac:spMkLst>
        </pc:spChg>
        <pc:spChg chg="add mod">
          <ac:chgData name="Monika Krysta" userId="203c0ef3-fba2-4d4f-b8ef-d8d275d9eecc" providerId="ADAL" clId="{3689B791-F859-4E8D-86B9-F68857DCDAB4}" dt="2023-09-28T06:07:02.194" v="3283" actId="1076"/>
          <ac:spMkLst>
            <pc:docMk/>
            <pc:sldMk cId="1985218864" sldId="256"/>
            <ac:spMk id="1055" creationId="{ED600969-CFBE-A5D2-651D-4C0DBAE307E8}"/>
          </ac:spMkLst>
        </pc:spChg>
        <pc:spChg chg="add mod">
          <ac:chgData name="Monika Krysta" userId="203c0ef3-fba2-4d4f-b8ef-d8d275d9eecc" providerId="ADAL" clId="{3689B791-F859-4E8D-86B9-F68857DCDAB4}" dt="2023-09-28T06:07:06.945" v="3284" actId="1076"/>
          <ac:spMkLst>
            <pc:docMk/>
            <pc:sldMk cId="1985218864" sldId="256"/>
            <ac:spMk id="1056" creationId="{D06DD6CE-09EE-9636-95A7-11830BCC781D}"/>
          </ac:spMkLst>
        </pc:spChg>
        <pc:spChg chg="add mod">
          <ac:chgData name="Monika Krysta" userId="203c0ef3-fba2-4d4f-b8ef-d8d275d9eecc" providerId="ADAL" clId="{3689B791-F859-4E8D-86B9-F68857DCDAB4}" dt="2023-09-28T06:07:30.058" v="3290" actId="1076"/>
          <ac:spMkLst>
            <pc:docMk/>
            <pc:sldMk cId="1985218864" sldId="256"/>
            <ac:spMk id="1057" creationId="{2543D2A1-2097-3E95-E4A4-758EA1D71C7C}"/>
          </ac:spMkLst>
        </pc:spChg>
        <pc:spChg chg="add mod">
          <ac:chgData name="Monika Krysta" userId="203c0ef3-fba2-4d4f-b8ef-d8d275d9eecc" providerId="ADAL" clId="{3689B791-F859-4E8D-86B9-F68857DCDAB4}" dt="2023-09-28T06:07:32.362" v="3291" actId="1076"/>
          <ac:spMkLst>
            <pc:docMk/>
            <pc:sldMk cId="1985218864" sldId="256"/>
            <ac:spMk id="1058" creationId="{47DFF547-E523-C7B1-6871-A992BD6B65FF}"/>
          </ac:spMkLst>
        </pc:spChg>
        <pc:spChg chg="add mod">
          <ac:chgData name="Monika Krysta" userId="203c0ef3-fba2-4d4f-b8ef-d8d275d9eecc" providerId="ADAL" clId="{3689B791-F859-4E8D-86B9-F68857DCDAB4}" dt="2023-09-28T06:07:35.274" v="3292" actId="1076"/>
          <ac:spMkLst>
            <pc:docMk/>
            <pc:sldMk cId="1985218864" sldId="256"/>
            <ac:spMk id="1060" creationId="{F04655F6-B224-C0D9-52BE-A9BDC47487B4}"/>
          </ac:spMkLst>
        </pc:spChg>
        <pc:spChg chg="add mod">
          <ac:chgData name="Monika Krysta" userId="203c0ef3-fba2-4d4f-b8ef-d8d275d9eecc" providerId="ADAL" clId="{3689B791-F859-4E8D-86B9-F68857DCDAB4}" dt="2023-09-28T06:09:44.500" v="3320" actId="1076"/>
          <ac:spMkLst>
            <pc:docMk/>
            <pc:sldMk cId="1985218864" sldId="256"/>
            <ac:spMk id="1061" creationId="{525F5CC9-CDC2-7D4A-13FE-7C0F6F9C4D0D}"/>
          </ac:spMkLst>
        </pc:spChg>
        <pc:spChg chg="add mod">
          <ac:chgData name="Monika Krysta" userId="203c0ef3-fba2-4d4f-b8ef-d8d275d9eecc" providerId="ADAL" clId="{3689B791-F859-4E8D-86B9-F68857DCDAB4}" dt="2023-09-28T06:09:48.203" v="3321" actId="1076"/>
          <ac:spMkLst>
            <pc:docMk/>
            <pc:sldMk cId="1985218864" sldId="256"/>
            <ac:spMk id="1062" creationId="{0CE15321-A9FB-50FA-6477-740A6A958C13}"/>
          </ac:spMkLst>
        </pc:spChg>
        <pc:spChg chg="add mod">
          <ac:chgData name="Monika Krysta" userId="203c0ef3-fba2-4d4f-b8ef-d8d275d9eecc" providerId="ADAL" clId="{3689B791-F859-4E8D-86B9-F68857DCDAB4}" dt="2023-09-28T06:09:20.220" v="3314" actId="1076"/>
          <ac:spMkLst>
            <pc:docMk/>
            <pc:sldMk cId="1985218864" sldId="256"/>
            <ac:spMk id="1063" creationId="{BD18B531-FEC6-8F7D-234B-8B8658A15543}"/>
          </ac:spMkLst>
        </pc:spChg>
        <pc:spChg chg="add mod">
          <ac:chgData name="Monika Krysta" userId="203c0ef3-fba2-4d4f-b8ef-d8d275d9eecc" providerId="ADAL" clId="{3689B791-F859-4E8D-86B9-F68857DCDAB4}" dt="2023-09-28T06:09:38.690" v="3318" actId="1076"/>
          <ac:spMkLst>
            <pc:docMk/>
            <pc:sldMk cId="1985218864" sldId="256"/>
            <ac:spMk id="1064" creationId="{5CD36078-3653-8A64-ECA8-C5701EFD1B83}"/>
          </ac:spMkLst>
        </pc:spChg>
        <pc:spChg chg="add mod">
          <ac:chgData name="Monika Krysta" userId="203c0ef3-fba2-4d4f-b8ef-d8d275d9eecc" providerId="ADAL" clId="{3689B791-F859-4E8D-86B9-F68857DCDAB4}" dt="2023-09-28T06:12:22.756" v="3370" actId="1076"/>
          <ac:spMkLst>
            <pc:docMk/>
            <pc:sldMk cId="1985218864" sldId="256"/>
            <ac:spMk id="1065" creationId="{88A43849-26D2-C0FD-BFDC-A053E0E85919}"/>
          </ac:spMkLst>
        </pc:spChg>
        <pc:spChg chg="add mod">
          <ac:chgData name="Monika Krysta" userId="203c0ef3-fba2-4d4f-b8ef-d8d275d9eecc" providerId="ADAL" clId="{3689B791-F859-4E8D-86B9-F68857DCDAB4}" dt="2023-09-28T06:12:36.085" v="3377" actId="20577"/>
          <ac:spMkLst>
            <pc:docMk/>
            <pc:sldMk cId="1985218864" sldId="256"/>
            <ac:spMk id="1066" creationId="{DA781EB0-4A7E-D67E-12E1-9F3A88838355}"/>
          </ac:spMkLst>
        </pc:spChg>
        <pc:spChg chg="add mod">
          <ac:chgData name="Monika Krysta" userId="203c0ef3-fba2-4d4f-b8ef-d8d275d9eecc" providerId="ADAL" clId="{3689B791-F859-4E8D-86B9-F68857DCDAB4}" dt="2023-09-28T06:33:16.808" v="3459" actId="14100"/>
          <ac:spMkLst>
            <pc:docMk/>
            <pc:sldMk cId="1985218864" sldId="256"/>
            <ac:spMk id="1067" creationId="{74877B09-606D-9C03-03CE-22DADCAF2C0F}"/>
          </ac:spMkLst>
        </pc:spChg>
        <pc:spChg chg="add mod">
          <ac:chgData name="Monika Krysta" userId="203c0ef3-fba2-4d4f-b8ef-d8d275d9eecc" providerId="ADAL" clId="{3689B791-F859-4E8D-86B9-F68857DCDAB4}" dt="2023-09-28T06:15:59.984" v="3401" actId="14100"/>
          <ac:spMkLst>
            <pc:docMk/>
            <pc:sldMk cId="1985218864" sldId="256"/>
            <ac:spMk id="1068" creationId="{2E5697AC-B146-D5AF-0738-DF3E0FEED941}"/>
          </ac:spMkLst>
        </pc:spChg>
        <pc:spChg chg="add mod">
          <ac:chgData name="Monika Krysta" userId="203c0ef3-fba2-4d4f-b8ef-d8d275d9eecc" providerId="ADAL" clId="{3689B791-F859-4E8D-86B9-F68857DCDAB4}" dt="2023-09-28T06:16:15.569" v="3403" actId="1076"/>
          <ac:spMkLst>
            <pc:docMk/>
            <pc:sldMk cId="1985218864" sldId="256"/>
            <ac:spMk id="1069" creationId="{FB7BFF3E-818B-FEB1-4D0B-AA92800CD0F7}"/>
          </ac:spMkLst>
        </pc:spChg>
        <pc:spChg chg="add mod">
          <ac:chgData name="Monika Krysta" userId="203c0ef3-fba2-4d4f-b8ef-d8d275d9eecc" providerId="ADAL" clId="{3689B791-F859-4E8D-86B9-F68857DCDAB4}" dt="2023-09-28T06:20:59.662" v="3439" actId="14100"/>
          <ac:spMkLst>
            <pc:docMk/>
            <pc:sldMk cId="1985218864" sldId="256"/>
            <ac:spMk id="1070" creationId="{87DFD33A-35A0-E11B-EB0F-91A392859344}"/>
          </ac:spMkLst>
        </pc:spChg>
        <pc:spChg chg="add mod">
          <ac:chgData name="Monika Krysta" userId="203c0ef3-fba2-4d4f-b8ef-d8d275d9eecc" providerId="ADAL" clId="{3689B791-F859-4E8D-86B9-F68857DCDAB4}" dt="2023-09-28T06:56:51.936" v="3566" actId="14100"/>
          <ac:spMkLst>
            <pc:docMk/>
            <pc:sldMk cId="1985218864" sldId="256"/>
            <ac:spMk id="1071" creationId="{144F0472-2034-7FF8-9CBD-E1493D4C1E21}"/>
          </ac:spMkLst>
        </pc:spChg>
        <pc:spChg chg="add mod">
          <ac:chgData name="Monika Krysta" userId="203c0ef3-fba2-4d4f-b8ef-d8d275d9eecc" providerId="ADAL" clId="{3689B791-F859-4E8D-86B9-F68857DCDAB4}" dt="2023-09-28T06:56:41.590" v="3564" actId="14100"/>
          <ac:spMkLst>
            <pc:docMk/>
            <pc:sldMk cId="1985218864" sldId="256"/>
            <ac:spMk id="1072" creationId="{51CAC6DA-E08C-BD65-3411-241A91AD505C}"/>
          </ac:spMkLst>
        </pc:spChg>
        <pc:spChg chg="add mod">
          <ac:chgData name="Monika Krysta" userId="203c0ef3-fba2-4d4f-b8ef-d8d275d9eecc" providerId="ADAL" clId="{3689B791-F859-4E8D-86B9-F68857DCDAB4}" dt="2023-09-28T06:58:49.615" v="3619" actId="123"/>
          <ac:spMkLst>
            <pc:docMk/>
            <pc:sldMk cId="1985218864" sldId="256"/>
            <ac:spMk id="1073" creationId="{F861B817-9C8A-01B9-8965-457EF54A2A00}"/>
          </ac:spMkLst>
        </pc:spChg>
        <pc:spChg chg="add del mod">
          <ac:chgData name="Monika Krysta" userId="203c0ef3-fba2-4d4f-b8ef-d8d275d9eecc" providerId="ADAL" clId="{3689B791-F859-4E8D-86B9-F68857DCDAB4}" dt="2023-09-28T06:53:02.239" v="3538"/>
          <ac:spMkLst>
            <pc:docMk/>
            <pc:sldMk cId="1985218864" sldId="256"/>
            <ac:spMk id="1074" creationId="{DB549F3C-66CB-A6E5-E58E-306B7D2B158F}"/>
          </ac:spMkLst>
        </pc:spChg>
        <pc:spChg chg="add mod">
          <ac:chgData name="Monika Krysta" userId="203c0ef3-fba2-4d4f-b8ef-d8d275d9eecc" providerId="ADAL" clId="{3689B791-F859-4E8D-86B9-F68857DCDAB4}" dt="2023-09-28T07:00:09.780" v="3709" actId="20577"/>
          <ac:spMkLst>
            <pc:docMk/>
            <pc:sldMk cId="1985218864" sldId="256"/>
            <ac:spMk id="1077" creationId="{B562DD7E-2EEC-EA9A-AA4C-082524BE1E73}"/>
          </ac:spMkLst>
        </pc:spChg>
        <pc:spChg chg="add mod">
          <ac:chgData name="Monika Krysta" userId="203c0ef3-fba2-4d4f-b8ef-d8d275d9eecc" providerId="ADAL" clId="{3689B791-F859-4E8D-86B9-F68857DCDAB4}" dt="2023-09-28T07:02:40.945" v="3749" actId="20577"/>
          <ac:spMkLst>
            <pc:docMk/>
            <pc:sldMk cId="1985218864" sldId="256"/>
            <ac:spMk id="1078" creationId="{D69CDCAB-5929-0710-D1F3-C10969D202F4}"/>
          </ac:spMkLst>
        </pc:spChg>
        <pc:graphicFrameChg chg="mod modGraphic">
          <ac:chgData name="Monika Krysta" userId="203c0ef3-fba2-4d4f-b8ef-d8d275d9eecc" providerId="ADAL" clId="{3689B791-F859-4E8D-86B9-F68857DCDAB4}" dt="2023-09-28T06:20:32.767" v="3436" actId="14734"/>
          <ac:graphicFrameMkLst>
            <pc:docMk/>
            <pc:sldMk cId="1985218864" sldId="256"/>
            <ac:graphicFrameMk id="27" creationId="{1019017A-440E-2139-011C-D9B33F28CB16}"/>
          </ac:graphicFrameMkLst>
        </pc:graphicFrameChg>
        <pc:graphicFrameChg chg="add del mod">
          <ac:chgData name="Monika Krysta" userId="203c0ef3-fba2-4d4f-b8ef-d8d275d9eecc" providerId="ADAL" clId="{3689B791-F859-4E8D-86B9-F68857DCDAB4}" dt="2023-09-27T13:57:25.469" v="1207" actId="21"/>
          <ac:graphicFrameMkLst>
            <pc:docMk/>
            <pc:sldMk cId="1985218864" sldId="256"/>
            <ac:graphicFrameMk id="32" creationId="{43A6409C-4262-FCAF-6853-27F7DFEEAFEB}"/>
          </ac:graphicFrameMkLst>
        </pc:graphicFrameChg>
        <pc:graphicFrameChg chg="add mod modGraphic">
          <ac:chgData name="Monika Krysta" userId="203c0ef3-fba2-4d4f-b8ef-d8d275d9eecc" providerId="ADAL" clId="{3689B791-F859-4E8D-86B9-F68857DCDAB4}" dt="2023-09-28T06:23:01.390" v="3454" actId="255"/>
          <ac:graphicFrameMkLst>
            <pc:docMk/>
            <pc:sldMk cId="1985218864" sldId="256"/>
            <ac:graphicFrameMk id="33" creationId="{A3748332-6D5C-5B14-D6F0-F077CCD2F60E}"/>
          </ac:graphicFrameMkLst>
        </pc:graphicFrameChg>
        <pc:picChg chg="mod">
          <ac:chgData name="Monika Krysta" userId="203c0ef3-fba2-4d4f-b8ef-d8d275d9eecc" providerId="ADAL" clId="{3689B791-F859-4E8D-86B9-F68857DCDAB4}" dt="2023-09-27T12:54:13.038" v="153" actId="1076"/>
          <ac:picMkLst>
            <pc:docMk/>
            <pc:sldMk cId="1985218864" sldId="256"/>
            <ac:picMk id="6" creationId="{9F32E384-4DB4-7500-5B7A-7BF1EAFA44B2}"/>
          </ac:picMkLst>
        </pc:picChg>
        <pc:picChg chg="mod">
          <ac:chgData name="Monika Krysta" userId="203c0ef3-fba2-4d4f-b8ef-d8d275d9eecc" providerId="ADAL" clId="{3689B791-F859-4E8D-86B9-F68857DCDAB4}" dt="2023-09-27T13:45:47.534" v="1063" actId="1076"/>
          <ac:picMkLst>
            <pc:docMk/>
            <pc:sldMk cId="1985218864" sldId="256"/>
            <ac:picMk id="9" creationId="{1301AD4A-3E2C-1075-4579-0453922EB4DA}"/>
          </ac:picMkLst>
        </pc:picChg>
        <pc:picChg chg="mod">
          <ac:chgData name="Monika Krysta" userId="203c0ef3-fba2-4d4f-b8ef-d8d275d9eecc" providerId="ADAL" clId="{3689B791-F859-4E8D-86B9-F68857DCDAB4}" dt="2023-09-28T06:07:13.148" v="3286" actId="1076"/>
          <ac:picMkLst>
            <pc:docMk/>
            <pc:sldMk cId="1985218864" sldId="256"/>
            <ac:picMk id="12" creationId="{DF94C1BB-7DE9-73FC-26C4-EB05CE60A099}"/>
          </ac:picMkLst>
        </pc:picChg>
        <pc:picChg chg="mod">
          <ac:chgData name="Monika Krysta" userId="203c0ef3-fba2-4d4f-b8ef-d8d275d9eecc" providerId="ADAL" clId="{3689B791-F859-4E8D-86B9-F68857DCDAB4}" dt="2023-09-28T06:07:23.484" v="3289" actId="1076"/>
          <ac:picMkLst>
            <pc:docMk/>
            <pc:sldMk cId="1985218864" sldId="256"/>
            <ac:picMk id="13" creationId="{CFCB108E-41C0-A130-B191-E845E5844431}"/>
          </ac:picMkLst>
        </pc:picChg>
        <pc:picChg chg="mod">
          <ac:chgData name="Monika Krysta" userId="203c0ef3-fba2-4d4f-b8ef-d8d275d9eecc" providerId="ADAL" clId="{3689B791-F859-4E8D-86B9-F68857DCDAB4}" dt="2023-09-28T06:09:22.240" v="3315" actId="1076"/>
          <ac:picMkLst>
            <pc:docMk/>
            <pc:sldMk cId="1985218864" sldId="256"/>
            <ac:picMk id="18" creationId="{C79233E2-42CD-7B8A-D37A-318C0E478B8A}"/>
          </ac:picMkLst>
        </pc:picChg>
        <pc:picChg chg="mod">
          <ac:chgData name="Monika Krysta" userId="203c0ef3-fba2-4d4f-b8ef-d8d275d9eecc" providerId="ADAL" clId="{3689B791-F859-4E8D-86B9-F68857DCDAB4}" dt="2023-09-28T06:09:30.272" v="3317" actId="1076"/>
          <ac:picMkLst>
            <pc:docMk/>
            <pc:sldMk cId="1985218864" sldId="256"/>
            <ac:picMk id="19" creationId="{3AFF2ED1-6982-6434-03BE-9972428088BD}"/>
          </ac:picMkLst>
        </pc:picChg>
        <pc:picChg chg="mod">
          <ac:chgData name="Monika Krysta" userId="203c0ef3-fba2-4d4f-b8ef-d8d275d9eecc" providerId="ADAL" clId="{3689B791-F859-4E8D-86B9-F68857DCDAB4}" dt="2023-09-28T06:09:50.529" v="3322" actId="1076"/>
          <ac:picMkLst>
            <pc:docMk/>
            <pc:sldMk cId="1985218864" sldId="256"/>
            <ac:picMk id="21" creationId="{91077F4C-D40D-5CF5-466F-2C62BF6FFF03}"/>
          </ac:picMkLst>
        </pc:picChg>
        <pc:picChg chg="mod">
          <ac:chgData name="Monika Krysta" userId="203c0ef3-fba2-4d4f-b8ef-d8d275d9eecc" providerId="ADAL" clId="{3689B791-F859-4E8D-86B9-F68857DCDAB4}" dt="2023-09-28T06:09:54.770" v="3323" actId="1076"/>
          <ac:picMkLst>
            <pc:docMk/>
            <pc:sldMk cId="1985218864" sldId="256"/>
            <ac:picMk id="22" creationId="{48FBCA41-5628-EC43-9C52-47CA0D6E89BE}"/>
          </ac:picMkLst>
        </pc:picChg>
        <pc:picChg chg="add mod">
          <ac:chgData name="Monika Krysta" userId="203c0ef3-fba2-4d4f-b8ef-d8d275d9eecc" providerId="ADAL" clId="{3689B791-F859-4E8D-86B9-F68857DCDAB4}" dt="2023-09-27T13:58:55.757" v="1223" actId="1076"/>
          <ac:picMkLst>
            <pc:docMk/>
            <pc:sldMk cId="1985218864" sldId="256"/>
            <ac:picMk id="34" creationId="{26B35F4C-4C92-7215-3FCD-7396CD3EC676}"/>
          </ac:picMkLst>
        </pc:picChg>
        <pc:picChg chg="add mod">
          <ac:chgData name="Monika Krysta" userId="203c0ef3-fba2-4d4f-b8ef-d8d275d9eecc" providerId="ADAL" clId="{3689B791-F859-4E8D-86B9-F68857DCDAB4}" dt="2023-09-27T13:59:32.302" v="1227" actId="1076"/>
          <ac:picMkLst>
            <pc:docMk/>
            <pc:sldMk cId="1985218864" sldId="256"/>
            <ac:picMk id="35" creationId="{ECFA271C-FD62-4FD7-22C1-ECEDDDDFDBD7}"/>
          </ac:picMkLst>
        </pc:picChg>
        <pc:picChg chg="add mod">
          <ac:chgData name="Monika Krysta" userId="203c0ef3-fba2-4d4f-b8ef-d8d275d9eecc" providerId="ADAL" clId="{3689B791-F859-4E8D-86B9-F68857DCDAB4}" dt="2023-09-27T13:59:53.417" v="1230" actId="1076"/>
          <ac:picMkLst>
            <pc:docMk/>
            <pc:sldMk cId="1985218864" sldId="256"/>
            <ac:picMk id="36" creationId="{09908D5B-E111-DFAC-118F-C37403A31412}"/>
          </ac:picMkLst>
        </pc:picChg>
        <pc:picChg chg="add mod">
          <ac:chgData name="Monika Krysta" userId="203c0ef3-fba2-4d4f-b8ef-d8d275d9eecc" providerId="ADAL" clId="{3689B791-F859-4E8D-86B9-F68857DCDAB4}" dt="2023-09-27T14:00:37.250" v="1235" actId="1076"/>
          <ac:picMkLst>
            <pc:docMk/>
            <pc:sldMk cId="1985218864" sldId="256"/>
            <ac:picMk id="37" creationId="{15F53D35-BFAC-B216-1A5B-E18AC615E611}"/>
          </ac:picMkLst>
        </pc:picChg>
        <pc:picChg chg="add mod">
          <ac:chgData name="Monika Krysta" userId="203c0ef3-fba2-4d4f-b8ef-d8d275d9eecc" providerId="ADAL" clId="{3689B791-F859-4E8D-86B9-F68857DCDAB4}" dt="2023-09-27T14:00:58.769" v="1238" actId="1076"/>
          <ac:picMkLst>
            <pc:docMk/>
            <pc:sldMk cId="1985218864" sldId="256"/>
            <ac:picMk id="38" creationId="{BE8609CA-39A5-66FA-EE29-F0495AE7B4E9}"/>
          </ac:picMkLst>
        </pc:picChg>
        <pc:picChg chg="add mod">
          <ac:chgData name="Monika Krysta" userId="203c0ef3-fba2-4d4f-b8ef-d8d275d9eecc" providerId="ADAL" clId="{3689B791-F859-4E8D-86B9-F68857DCDAB4}" dt="2023-09-27T14:01:20.208" v="1242" actId="1076"/>
          <ac:picMkLst>
            <pc:docMk/>
            <pc:sldMk cId="1985218864" sldId="256"/>
            <ac:picMk id="39" creationId="{DD37769E-277A-A482-DE19-9987446FAC38}"/>
          </ac:picMkLst>
        </pc:picChg>
        <pc:picChg chg="add mod">
          <ac:chgData name="Monika Krysta" userId="203c0ef3-fba2-4d4f-b8ef-d8d275d9eecc" providerId="ADAL" clId="{3689B791-F859-4E8D-86B9-F68857DCDAB4}" dt="2023-09-27T14:03:59.673" v="1246" actId="1076"/>
          <ac:picMkLst>
            <pc:docMk/>
            <pc:sldMk cId="1985218864" sldId="256"/>
            <ac:picMk id="40" creationId="{3BBC836B-6661-82FF-A934-7E316B9B7595}"/>
          </ac:picMkLst>
        </pc:picChg>
        <pc:picChg chg="add mod">
          <ac:chgData name="Monika Krysta" userId="203c0ef3-fba2-4d4f-b8ef-d8d275d9eecc" providerId="ADAL" clId="{3689B791-F859-4E8D-86B9-F68857DCDAB4}" dt="2023-09-27T14:04:24.276" v="1249" actId="1076"/>
          <ac:picMkLst>
            <pc:docMk/>
            <pc:sldMk cId="1985218864" sldId="256"/>
            <ac:picMk id="41" creationId="{C59BA79D-7B3B-7548-5707-F4215050876C}"/>
          </ac:picMkLst>
        </pc:picChg>
        <pc:picChg chg="add mod">
          <ac:chgData name="Monika Krysta" userId="203c0ef3-fba2-4d4f-b8ef-d8d275d9eecc" providerId="ADAL" clId="{3689B791-F859-4E8D-86B9-F68857DCDAB4}" dt="2023-09-27T14:04:48.398" v="1252" actId="1076"/>
          <ac:picMkLst>
            <pc:docMk/>
            <pc:sldMk cId="1985218864" sldId="256"/>
            <ac:picMk id="42" creationId="{C1BAE795-4CFF-E6C6-5C47-E5CF77B4771A}"/>
          </ac:picMkLst>
        </pc:picChg>
        <pc:picChg chg="add mod">
          <ac:chgData name="Monika Krysta" userId="203c0ef3-fba2-4d4f-b8ef-d8d275d9eecc" providerId="ADAL" clId="{3689B791-F859-4E8D-86B9-F68857DCDAB4}" dt="2023-09-27T14:05:37.471" v="1256" actId="1076"/>
          <ac:picMkLst>
            <pc:docMk/>
            <pc:sldMk cId="1985218864" sldId="256"/>
            <ac:picMk id="43" creationId="{E07073CA-3454-B455-2B51-A08338EF6EDC}"/>
          </ac:picMkLst>
        </pc:picChg>
        <pc:picChg chg="add mod">
          <ac:chgData name="Monika Krysta" userId="203c0ef3-fba2-4d4f-b8ef-d8d275d9eecc" providerId="ADAL" clId="{3689B791-F859-4E8D-86B9-F68857DCDAB4}" dt="2023-09-27T14:06:13.825" v="1261" actId="1076"/>
          <ac:picMkLst>
            <pc:docMk/>
            <pc:sldMk cId="1985218864" sldId="256"/>
            <ac:picMk id="44" creationId="{D229B540-C144-CF8A-52B0-982E17611089}"/>
          </ac:picMkLst>
        </pc:picChg>
        <pc:picChg chg="add mod">
          <ac:chgData name="Monika Krysta" userId="203c0ef3-fba2-4d4f-b8ef-d8d275d9eecc" providerId="ADAL" clId="{3689B791-F859-4E8D-86B9-F68857DCDAB4}" dt="2023-09-27T14:06:38.363" v="1264" actId="1076"/>
          <ac:picMkLst>
            <pc:docMk/>
            <pc:sldMk cId="1985218864" sldId="256"/>
            <ac:picMk id="45" creationId="{B12A6427-4ACB-5F0C-441E-379F59AC1DDF}"/>
          </ac:picMkLst>
        </pc:picChg>
        <pc:picChg chg="add mod">
          <ac:chgData name="Monika Krysta" userId="203c0ef3-fba2-4d4f-b8ef-d8d275d9eecc" providerId="ADAL" clId="{3689B791-F859-4E8D-86B9-F68857DCDAB4}" dt="2023-09-27T14:07:14.072" v="1267" actId="1076"/>
          <ac:picMkLst>
            <pc:docMk/>
            <pc:sldMk cId="1985218864" sldId="256"/>
            <ac:picMk id="46" creationId="{396889A5-8EB6-787E-12ED-ACDDEE581F15}"/>
          </ac:picMkLst>
        </pc:picChg>
        <pc:picChg chg="add mod">
          <ac:chgData name="Monika Krysta" userId="203c0ef3-fba2-4d4f-b8ef-d8d275d9eecc" providerId="ADAL" clId="{3689B791-F859-4E8D-86B9-F68857DCDAB4}" dt="2023-09-27T14:07:28.365" v="1269" actId="1076"/>
          <ac:picMkLst>
            <pc:docMk/>
            <pc:sldMk cId="1985218864" sldId="256"/>
            <ac:picMk id="47" creationId="{B78B284C-B84E-E65A-8BAC-F73AEEE17805}"/>
          </ac:picMkLst>
        </pc:picChg>
        <pc:picChg chg="add mod">
          <ac:chgData name="Monika Krysta" userId="203c0ef3-fba2-4d4f-b8ef-d8d275d9eecc" providerId="ADAL" clId="{3689B791-F859-4E8D-86B9-F68857DCDAB4}" dt="2023-09-27T14:07:47.670" v="1271" actId="1076"/>
          <ac:picMkLst>
            <pc:docMk/>
            <pc:sldMk cId="1985218864" sldId="256"/>
            <ac:picMk id="48" creationId="{2EC55531-0D64-219C-A5A2-316C4F071FEB}"/>
          </ac:picMkLst>
        </pc:picChg>
        <pc:picChg chg="add mod">
          <ac:chgData name="Monika Krysta" userId="203c0ef3-fba2-4d4f-b8ef-d8d275d9eecc" providerId="ADAL" clId="{3689B791-F859-4E8D-86B9-F68857DCDAB4}" dt="2023-09-27T14:08:15.457" v="1274" actId="1076"/>
          <ac:picMkLst>
            <pc:docMk/>
            <pc:sldMk cId="1985218864" sldId="256"/>
            <ac:picMk id="49" creationId="{D00A590C-B6FF-C1B8-CD9A-43BA5D32E454}"/>
          </ac:picMkLst>
        </pc:picChg>
        <pc:picChg chg="add mod">
          <ac:chgData name="Monika Krysta" userId="203c0ef3-fba2-4d4f-b8ef-d8d275d9eecc" providerId="ADAL" clId="{3689B791-F859-4E8D-86B9-F68857DCDAB4}" dt="2023-09-27T14:08:30.864" v="1276" actId="1076"/>
          <ac:picMkLst>
            <pc:docMk/>
            <pc:sldMk cId="1985218864" sldId="256"/>
            <ac:picMk id="50" creationId="{093ADABC-F19E-16C5-BEFD-9B42CEE5C9AD}"/>
          </ac:picMkLst>
        </pc:picChg>
        <pc:picChg chg="add mod">
          <ac:chgData name="Monika Krysta" userId="203c0ef3-fba2-4d4f-b8ef-d8d275d9eecc" providerId="ADAL" clId="{3689B791-F859-4E8D-86B9-F68857DCDAB4}" dt="2023-09-27T14:08:45.506" v="1278" actId="1076"/>
          <ac:picMkLst>
            <pc:docMk/>
            <pc:sldMk cId="1985218864" sldId="256"/>
            <ac:picMk id="51" creationId="{9B97A4B5-E303-4880-25CF-9D598300AF37}"/>
          </ac:picMkLst>
        </pc:picChg>
        <pc:picChg chg="add mod">
          <ac:chgData name="Monika Krysta" userId="203c0ef3-fba2-4d4f-b8ef-d8d275d9eecc" providerId="ADAL" clId="{3689B791-F859-4E8D-86B9-F68857DCDAB4}" dt="2023-09-28T03:50:42.886" v="2075" actId="14100"/>
          <ac:picMkLst>
            <pc:docMk/>
            <pc:sldMk cId="1985218864" sldId="256"/>
            <ac:picMk id="57" creationId="{38D67931-3079-C0B8-3B95-B06669C495F6}"/>
          </ac:picMkLst>
        </pc:picChg>
        <pc:picChg chg="add mod">
          <ac:chgData name="Monika Krysta" userId="203c0ef3-fba2-4d4f-b8ef-d8d275d9eecc" providerId="ADAL" clId="{3689B791-F859-4E8D-86B9-F68857DCDAB4}" dt="2023-09-28T03:50:48.408" v="2076" actId="14100"/>
          <ac:picMkLst>
            <pc:docMk/>
            <pc:sldMk cId="1985218864" sldId="256"/>
            <ac:picMk id="59" creationId="{6451955C-3839-C801-C54D-63670013B75E}"/>
          </ac:picMkLst>
        </pc:picChg>
        <pc:picChg chg="add mod">
          <ac:chgData name="Monika Krysta" userId="203c0ef3-fba2-4d4f-b8ef-d8d275d9eecc" providerId="ADAL" clId="{3689B791-F859-4E8D-86B9-F68857DCDAB4}" dt="2023-09-28T03:50:54.502" v="2078" actId="14100"/>
          <ac:picMkLst>
            <pc:docMk/>
            <pc:sldMk cId="1985218864" sldId="256"/>
            <ac:picMk id="60" creationId="{B6E2B21E-CBC6-6EC1-CBEB-EA02E0F8319C}"/>
          </ac:picMkLst>
        </pc:picChg>
        <pc:picChg chg="add del mod">
          <ac:chgData name="Monika Krysta" userId="203c0ef3-fba2-4d4f-b8ef-d8d275d9eecc" providerId="ADAL" clId="{3689B791-F859-4E8D-86B9-F68857DCDAB4}" dt="2023-09-27T13:57:25.469" v="1207" actId="21"/>
          <ac:picMkLst>
            <pc:docMk/>
            <pc:sldMk cId="1985218864" sldId="256"/>
            <ac:picMk id="1025" creationId="{87B8B601-00B6-DB5A-F305-62B6D17EF76B}"/>
          </ac:picMkLst>
        </pc:picChg>
        <pc:picChg chg="add del mod">
          <ac:chgData name="Monika Krysta" userId="203c0ef3-fba2-4d4f-b8ef-d8d275d9eecc" providerId="ADAL" clId="{3689B791-F859-4E8D-86B9-F68857DCDAB4}" dt="2023-09-27T13:57:25.469" v="1207" actId="21"/>
          <ac:picMkLst>
            <pc:docMk/>
            <pc:sldMk cId="1985218864" sldId="256"/>
            <ac:picMk id="1026" creationId="{3145457C-F0EC-1A43-6DE7-56B3EE6F3F8C}"/>
          </ac:picMkLst>
        </pc:picChg>
        <pc:picChg chg="add del mod">
          <ac:chgData name="Monika Krysta" userId="203c0ef3-fba2-4d4f-b8ef-d8d275d9eecc" providerId="ADAL" clId="{3689B791-F859-4E8D-86B9-F68857DCDAB4}" dt="2023-09-27T13:57:25.469" v="1207" actId="21"/>
          <ac:picMkLst>
            <pc:docMk/>
            <pc:sldMk cId="1985218864" sldId="256"/>
            <ac:picMk id="1027" creationId="{D5B1E1CB-2D8E-14A6-AF97-3E3164870105}"/>
          </ac:picMkLst>
        </pc:picChg>
        <pc:picChg chg="add del mod">
          <ac:chgData name="Monika Krysta" userId="203c0ef3-fba2-4d4f-b8ef-d8d275d9eecc" providerId="ADAL" clId="{3689B791-F859-4E8D-86B9-F68857DCDAB4}" dt="2023-09-27T13:57:25.469" v="1207" actId="21"/>
          <ac:picMkLst>
            <pc:docMk/>
            <pc:sldMk cId="1985218864" sldId="256"/>
            <ac:picMk id="1028" creationId="{14452E3B-1754-DA9A-0EAC-8523C76538BE}"/>
          </ac:picMkLst>
        </pc:picChg>
        <pc:picChg chg="add del mod">
          <ac:chgData name="Monika Krysta" userId="203c0ef3-fba2-4d4f-b8ef-d8d275d9eecc" providerId="ADAL" clId="{3689B791-F859-4E8D-86B9-F68857DCDAB4}" dt="2023-09-27T13:57:25.469" v="1207" actId="21"/>
          <ac:picMkLst>
            <pc:docMk/>
            <pc:sldMk cId="1985218864" sldId="256"/>
            <ac:picMk id="1029" creationId="{33918794-F965-4FEE-2A18-570A6DC7EB4B}"/>
          </ac:picMkLst>
        </pc:picChg>
        <pc:picChg chg="add del mod">
          <ac:chgData name="Monika Krysta" userId="203c0ef3-fba2-4d4f-b8ef-d8d275d9eecc" providerId="ADAL" clId="{3689B791-F859-4E8D-86B9-F68857DCDAB4}" dt="2023-09-27T13:57:25.469" v="1207" actId="21"/>
          <ac:picMkLst>
            <pc:docMk/>
            <pc:sldMk cId="1985218864" sldId="256"/>
            <ac:picMk id="1030" creationId="{8E9D94DE-474B-5509-F168-728D24151C81}"/>
          </ac:picMkLst>
        </pc:picChg>
        <pc:picChg chg="add del mod">
          <ac:chgData name="Monika Krysta" userId="203c0ef3-fba2-4d4f-b8ef-d8d275d9eecc" providerId="ADAL" clId="{3689B791-F859-4E8D-86B9-F68857DCDAB4}" dt="2023-09-27T13:57:25.469" v="1207" actId="21"/>
          <ac:picMkLst>
            <pc:docMk/>
            <pc:sldMk cId="1985218864" sldId="256"/>
            <ac:picMk id="1031" creationId="{39536702-7F99-25CB-D0DC-AC3FAE3F3BA5}"/>
          </ac:picMkLst>
        </pc:picChg>
        <pc:picChg chg="add del mod">
          <ac:chgData name="Monika Krysta" userId="203c0ef3-fba2-4d4f-b8ef-d8d275d9eecc" providerId="ADAL" clId="{3689B791-F859-4E8D-86B9-F68857DCDAB4}" dt="2023-09-27T13:57:25.469" v="1207" actId="21"/>
          <ac:picMkLst>
            <pc:docMk/>
            <pc:sldMk cId="1985218864" sldId="256"/>
            <ac:picMk id="1032" creationId="{119F9731-B952-96C5-CEE4-84F860B48E3C}"/>
          </ac:picMkLst>
        </pc:picChg>
        <pc:picChg chg="add del mod">
          <ac:chgData name="Monika Krysta" userId="203c0ef3-fba2-4d4f-b8ef-d8d275d9eecc" providerId="ADAL" clId="{3689B791-F859-4E8D-86B9-F68857DCDAB4}" dt="2023-09-27T13:57:25.469" v="1207" actId="21"/>
          <ac:picMkLst>
            <pc:docMk/>
            <pc:sldMk cId="1985218864" sldId="256"/>
            <ac:picMk id="1033" creationId="{A3FCBDA8-D5BE-9ED2-45CA-4197D38F6C5B}"/>
          </ac:picMkLst>
        </pc:picChg>
        <pc:picChg chg="add del mod">
          <ac:chgData name="Monika Krysta" userId="203c0ef3-fba2-4d4f-b8ef-d8d275d9eecc" providerId="ADAL" clId="{3689B791-F859-4E8D-86B9-F68857DCDAB4}" dt="2023-09-27T13:57:25.469" v="1207" actId="21"/>
          <ac:picMkLst>
            <pc:docMk/>
            <pc:sldMk cId="1985218864" sldId="256"/>
            <ac:picMk id="1034" creationId="{E1BC6FF3-EE28-E6FC-FF09-AFB2BFF03804}"/>
          </ac:picMkLst>
        </pc:picChg>
        <pc:picChg chg="add del mod">
          <ac:chgData name="Monika Krysta" userId="203c0ef3-fba2-4d4f-b8ef-d8d275d9eecc" providerId="ADAL" clId="{3689B791-F859-4E8D-86B9-F68857DCDAB4}" dt="2023-09-27T13:57:25.469" v="1207" actId="21"/>
          <ac:picMkLst>
            <pc:docMk/>
            <pc:sldMk cId="1985218864" sldId="256"/>
            <ac:picMk id="1035" creationId="{51C786AD-695C-9DE9-B3F1-5B37BFB51741}"/>
          </ac:picMkLst>
        </pc:picChg>
        <pc:picChg chg="add del mod">
          <ac:chgData name="Monika Krysta" userId="203c0ef3-fba2-4d4f-b8ef-d8d275d9eecc" providerId="ADAL" clId="{3689B791-F859-4E8D-86B9-F68857DCDAB4}" dt="2023-09-27T13:57:25.469" v="1207" actId="21"/>
          <ac:picMkLst>
            <pc:docMk/>
            <pc:sldMk cId="1985218864" sldId="256"/>
            <ac:picMk id="1036" creationId="{402D4D78-9198-1997-C71C-FAAA4FE014F1}"/>
          </ac:picMkLst>
        </pc:picChg>
        <pc:picChg chg="add del mod">
          <ac:chgData name="Monika Krysta" userId="203c0ef3-fba2-4d4f-b8ef-d8d275d9eecc" providerId="ADAL" clId="{3689B791-F859-4E8D-86B9-F68857DCDAB4}" dt="2023-09-27T13:57:25.469" v="1207" actId="21"/>
          <ac:picMkLst>
            <pc:docMk/>
            <pc:sldMk cId="1985218864" sldId="256"/>
            <ac:picMk id="1037" creationId="{165DCECB-23F8-F952-6872-8E74BBDB25A4}"/>
          </ac:picMkLst>
        </pc:picChg>
        <pc:picChg chg="add del mod">
          <ac:chgData name="Monika Krysta" userId="203c0ef3-fba2-4d4f-b8ef-d8d275d9eecc" providerId="ADAL" clId="{3689B791-F859-4E8D-86B9-F68857DCDAB4}" dt="2023-09-27T13:57:25.469" v="1207" actId="21"/>
          <ac:picMkLst>
            <pc:docMk/>
            <pc:sldMk cId="1985218864" sldId="256"/>
            <ac:picMk id="1038" creationId="{2D90FF69-BAFB-640A-A694-057265B1A3B8}"/>
          </ac:picMkLst>
        </pc:picChg>
        <pc:picChg chg="add del mod">
          <ac:chgData name="Monika Krysta" userId="203c0ef3-fba2-4d4f-b8ef-d8d275d9eecc" providerId="ADAL" clId="{3689B791-F859-4E8D-86B9-F68857DCDAB4}" dt="2023-09-27T13:57:25.469" v="1207" actId="21"/>
          <ac:picMkLst>
            <pc:docMk/>
            <pc:sldMk cId="1985218864" sldId="256"/>
            <ac:picMk id="1039" creationId="{C09CF459-1431-B763-87BC-C49DFA772575}"/>
          </ac:picMkLst>
        </pc:picChg>
        <pc:picChg chg="add del mod">
          <ac:chgData name="Monika Krysta" userId="203c0ef3-fba2-4d4f-b8ef-d8d275d9eecc" providerId="ADAL" clId="{3689B791-F859-4E8D-86B9-F68857DCDAB4}" dt="2023-09-27T13:57:25.469" v="1207" actId="21"/>
          <ac:picMkLst>
            <pc:docMk/>
            <pc:sldMk cId="1985218864" sldId="256"/>
            <ac:picMk id="1040" creationId="{62671F4E-533B-B630-7A4A-4CBC159341A5}"/>
          </ac:picMkLst>
        </pc:picChg>
        <pc:picChg chg="add del mod">
          <ac:chgData name="Monika Krysta" userId="203c0ef3-fba2-4d4f-b8ef-d8d275d9eecc" providerId="ADAL" clId="{3689B791-F859-4E8D-86B9-F68857DCDAB4}" dt="2023-09-27T13:57:25.469" v="1207" actId="21"/>
          <ac:picMkLst>
            <pc:docMk/>
            <pc:sldMk cId="1985218864" sldId="256"/>
            <ac:picMk id="1041" creationId="{02855F24-DEB5-8CFB-A7F9-2434971CD309}"/>
          </ac:picMkLst>
        </pc:picChg>
        <pc:picChg chg="add del mod">
          <ac:chgData name="Monika Krysta" userId="203c0ef3-fba2-4d4f-b8ef-d8d275d9eecc" providerId="ADAL" clId="{3689B791-F859-4E8D-86B9-F68857DCDAB4}" dt="2023-09-27T13:57:25.469" v="1207" actId="21"/>
          <ac:picMkLst>
            <pc:docMk/>
            <pc:sldMk cId="1985218864" sldId="256"/>
            <ac:picMk id="1042" creationId="{824CE880-BDD2-C827-5B34-88296D0C4AD7}"/>
          </ac:picMkLst>
        </pc:picChg>
        <pc:picChg chg="add mod ord">
          <ac:chgData name="Monika Krysta" userId="203c0ef3-fba2-4d4f-b8ef-d8d275d9eecc" providerId="ADAL" clId="{3689B791-F859-4E8D-86B9-F68857DCDAB4}" dt="2023-09-28T03:47:44.626" v="2044" actId="167"/>
          <ac:picMkLst>
            <pc:docMk/>
            <pc:sldMk cId="1985218864" sldId="256"/>
            <ac:picMk id="1043" creationId="{D8BEC29B-B8B3-85FC-A918-D64DB332A568}"/>
          </ac:picMkLst>
        </pc:picChg>
        <pc:picChg chg="add mod ord">
          <ac:chgData name="Monika Krysta" userId="203c0ef3-fba2-4d4f-b8ef-d8d275d9eecc" providerId="ADAL" clId="{3689B791-F859-4E8D-86B9-F68857DCDAB4}" dt="2023-09-28T03:48:23.967" v="2054" actId="1076"/>
          <ac:picMkLst>
            <pc:docMk/>
            <pc:sldMk cId="1985218864" sldId="256"/>
            <ac:picMk id="1044" creationId="{4F57C5AA-ABD9-995F-5F25-0258C5CE611D}"/>
          </ac:picMkLst>
        </pc:picChg>
        <pc:picChg chg="add mod">
          <ac:chgData name="Monika Krysta" userId="203c0ef3-fba2-4d4f-b8ef-d8d275d9eecc" providerId="ADAL" clId="{3689B791-F859-4E8D-86B9-F68857DCDAB4}" dt="2023-09-28T03:48:26.367" v="2055" actId="1076"/>
          <ac:picMkLst>
            <pc:docMk/>
            <pc:sldMk cId="1985218864" sldId="256"/>
            <ac:picMk id="1045" creationId="{25F278A1-D4A3-3336-C51F-AB7C4D16AD6F}"/>
          </ac:picMkLst>
        </pc:picChg>
        <pc:picChg chg="add mod ord">
          <ac:chgData name="Monika Krysta" userId="203c0ef3-fba2-4d4f-b8ef-d8d275d9eecc" providerId="ADAL" clId="{3689B791-F859-4E8D-86B9-F68857DCDAB4}" dt="2023-09-28T03:48:30.055" v="2056" actId="1076"/>
          <ac:picMkLst>
            <pc:docMk/>
            <pc:sldMk cId="1985218864" sldId="256"/>
            <ac:picMk id="1046" creationId="{1133474B-66B4-D9DC-2211-58A1DF8E30E9}"/>
          </ac:picMkLst>
        </pc:picChg>
        <pc:picChg chg="add del mod">
          <ac:chgData name="Monika Krysta" userId="203c0ef3-fba2-4d4f-b8ef-d8d275d9eecc" providerId="ADAL" clId="{3689B791-F859-4E8D-86B9-F68857DCDAB4}" dt="2023-09-28T05:45:35.734" v="2617"/>
          <ac:picMkLst>
            <pc:docMk/>
            <pc:sldMk cId="1985218864" sldId="256"/>
            <ac:picMk id="1059" creationId="{89D52554-9F39-D089-28CF-7F42697E3AB3}"/>
          </ac:picMkLst>
        </pc:picChg>
        <pc:picChg chg="add mod">
          <ac:chgData name="Monika Krysta" userId="203c0ef3-fba2-4d4f-b8ef-d8d275d9eecc" providerId="ADAL" clId="{3689B791-F859-4E8D-86B9-F68857DCDAB4}" dt="2023-09-28T06:58:40.895" v="3617" actId="1076"/>
          <ac:picMkLst>
            <pc:docMk/>
            <pc:sldMk cId="1985218864" sldId="256"/>
            <ac:picMk id="1075" creationId="{8DBE175B-F673-777D-A6A1-A680F268326A}"/>
          </ac:picMkLst>
        </pc:picChg>
        <pc:picChg chg="add mod">
          <ac:chgData name="Monika Krysta" userId="203c0ef3-fba2-4d4f-b8ef-d8d275d9eecc" providerId="ADAL" clId="{3689B791-F859-4E8D-86B9-F68857DCDAB4}" dt="2023-09-28T06:58:43.824" v="3618" actId="1076"/>
          <ac:picMkLst>
            <pc:docMk/>
            <pc:sldMk cId="1985218864" sldId="256"/>
            <ac:picMk id="1076" creationId="{EB75D80F-C28A-66A9-D291-D033C3DC15F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A1B0D2-D65F-F849-86F1-274F74A63C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ADCDAADE-D532-9A48-A9C6-AF5C115F28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C0205A13-BBA0-6C43-8A00-BA0CBE41905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C4F841-E9FF-F141-9F41-17479979CA29}"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2670215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7ABE663-6D4B-184F-8A1F-01045AD53616}" type="datetimeFigureOut">
              <a:rPr lang="en-US" smtClean="0"/>
              <a:pPr/>
              <a:t>10/5/2023</a:t>
            </a:fld>
            <a:endParaRPr lang="en-US"/>
          </a:p>
        </p:txBody>
      </p:sp>
      <p:sp>
        <p:nvSpPr>
          <p:cNvPr id="4" name="Slide Image Placeholder 3"/>
          <p:cNvSpPr>
            <a:spLocks noGrp="1" noRot="1" noChangeAspect="1"/>
          </p:cNvSpPr>
          <p:nvPr>
            <p:ph type="sldImg" idx="2"/>
          </p:nvPr>
        </p:nvSpPr>
        <p:spPr>
          <a:xfrm>
            <a:off x="2333625" y="1143000"/>
            <a:ext cx="21907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ACB1A30-90BE-5A4F-8FC0-ABFEA33C19D2}" type="slidenum">
              <a:rPr lang="en-US" smtClean="0"/>
              <a:pPr/>
              <a:t>‹#›</a:t>
            </a:fld>
            <a:endParaRPr lang="en-US"/>
          </a:p>
        </p:txBody>
      </p:sp>
    </p:spTree>
    <p:extLst>
      <p:ext uri="{BB962C8B-B14F-4D97-AF65-F5344CB8AC3E}">
        <p14:creationId xmlns:p14="http://schemas.microsoft.com/office/powerpoint/2010/main" val="2322478928"/>
      </p:ext>
    </p:extLst>
  </p:cSld>
  <p:clrMap bg1="lt1" tx1="dk1" bg2="lt2" tx2="dk2" accent1="accent1" accent2="accent2" accent3="accent3" accent4="accent4" accent5="accent5" accent6="accent6" hlink="hlink" folHlink="folHlink"/>
  <p:notesStyle>
    <a:lvl1pPr marL="0" algn="l" defTabSz="4165641" rtl="0" eaLnBrk="1" latinLnBrk="0" hangingPunct="1">
      <a:defRPr sz="5467" b="0" i="0" kern="1200">
        <a:solidFill>
          <a:schemeClr val="tx1"/>
        </a:solidFill>
        <a:latin typeface="Arial" panose="020B0604020202020204" pitchFamily="34" charset="0"/>
        <a:ea typeface="+mn-ea"/>
        <a:cs typeface="+mn-cs"/>
      </a:defRPr>
    </a:lvl1pPr>
    <a:lvl2pPr marL="2082820" algn="l" defTabSz="4165641" rtl="0" eaLnBrk="1" latinLnBrk="0" hangingPunct="1">
      <a:defRPr sz="5467" b="0" i="0" kern="1200">
        <a:solidFill>
          <a:schemeClr val="tx1"/>
        </a:solidFill>
        <a:latin typeface="Arial" panose="020B0604020202020204" pitchFamily="34" charset="0"/>
        <a:ea typeface="+mn-ea"/>
        <a:cs typeface="+mn-cs"/>
      </a:defRPr>
    </a:lvl2pPr>
    <a:lvl3pPr marL="4165641" algn="l" defTabSz="4165641" rtl="0" eaLnBrk="1" latinLnBrk="0" hangingPunct="1">
      <a:defRPr sz="5467" b="0" i="0" kern="1200">
        <a:solidFill>
          <a:schemeClr val="tx1"/>
        </a:solidFill>
        <a:latin typeface="Arial" panose="020B0604020202020204" pitchFamily="34" charset="0"/>
        <a:ea typeface="+mn-ea"/>
        <a:cs typeface="+mn-cs"/>
      </a:defRPr>
    </a:lvl3pPr>
    <a:lvl4pPr marL="6248461" algn="l" defTabSz="4165641" rtl="0" eaLnBrk="1" latinLnBrk="0" hangingPunct="1">
      <a:defRPr sz="5467" b="0" i="0" kern="1200">
        <a:solidFill>
          <a:schemeClr val="tx1"/>
        </a:solidFill>
        <a:latin typeface="Arial" panose="020B0604020202020204" pitchFamily="34" charset="0"/>
        <a:ea typeface="+mn-ea"/>
        <a:cs typeface="+mn-cs"/>
      </a:defRPr>
    </a:lvl4pPr>
    <a:lvl5pPr marL="8331281" algn="l" defTabSz="4165641" rtl="0" eaLnBrk="1" latinLnBrk="0" hangingPunct="1">
      <a:defRPr sz="5467" b="0" i="0" kern="1200">
        <a:solidFill>
          <a:schemeClr val="tx1"/>
        </a:solidFill>
        <a:latin typeface="Arial" panose="020B0604020202020204" pitchFamily="34" charset="0"/>
        <a:ea typeface="+mn-ea"/>
        <a:cs typeface="+mn-cs"/>
      </a:defRPr>
    </a:lvl5pPr>
    <a:lvl6pPr marL="10414102" algn="l" defTabSz="4165641" rtl="0" eaLnBrk="1" latinLnBrk="0" hangingPunct="1">
      <a:defRPr sz="5467" kern="1200">
        <a:solidFill>
          <a:schemeClr val="tx1"/>
        </a:solidFill>
        <a:latin typeface="+mn-lt"/>
        <a:ea typeface="+mn-ea"/>
        <a:cs typeface="+mn-cs"/>
      </a:defRPr>
    </a:lvl6pPr>
    <a:lvl7pPr marL="12496922" algn="l" defTabSz="4165641" rtl="0" eaLnBrk="1" latinLnBrk="0" hangingPunct="1">
      <a:defRPr sz="5467" kern="1200">
        <a:solidFill>
          <a:schemeClr val="tx1"/>
        </a:solidFill>
        <a:latin typeface="+mn-lt"/>
        <a:ea typeface="+mn-ea"/>
        <a:cs typeface="+mn-cs"/>
      </a:defRPr>
    </a:lvl7pPr>
    <a:lvl8pPr marL="14579742" algn="l" defTabSz="4165641" rtl="0" eaLnBrk="1" latinLnBrk="0" hangingPunct="1">
      <a:defRPr sz="5467" kern="1200">
        <a:solidFill>
          <a:schemeClr val="tx1"/>
        </a:solidFill>
        <a:latin typeface="+mn-lt"/>
        <a:ea typeface="+mn-ea"/>
        <a:cs typeface="+mn-cs"/>
      </a:defRPr>
    </a:lvl8pPr>
    <a:lvl9pPr marL="16662563" algn="l" defTabSz="4165641" rtl="0" eaLnBrk="1" latinLnBrk="0" hangingPunct="1">
      <a:defRPr sz="546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25" y="1143000"/>
            <a:ext cx="219075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B1A30-90BE-5A4F-8FC0-ABFEA33C19D2}" type="slidenum">
              <a:rPr lang="en-US" smtClean="0"/>
              <a:t>1</a:t>
            </a:fld>
            <a:endParaRPr lang="en-US"/>
          </a:p>
        </p:txBody>
      </p:sp>
    </p:spTree>
    <p:extLst>
      <p:ext uri="{BB962C8B-B14F-4D97-AF65-F5344CB8AC3E}">
        <p14:creationId xmlns:p14="http://schemas.microsoft.com/office/powerpoint/2010/main" val="1880130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bg>
      <p:bgPr>
        <a:solidFill>
          <a:schemeClr val="bg1"/>
        </a:solidFill>
        <a:effectLst/>
      </p:bgPr>
    </p:bg>
    <p:spTree>
      <p:nvGrpSpPr>
        <p:cNvPr id="1" name=""/>
        <p:cNvGrpSpPr/>
        <p:nvPr/>
      </p:nvGrpSpPr>
      <p:grpSpPr>
        <a:xfrm>
          <a:off x="0" y="0"/>
          <a:ext cx="0" cy="0"/>
          <a:chOff x="0" y="0"/>
          <a:chExt cx="0" cy="0"/>
        </a:xfrm>
      </p:grpSpPr>
      <p:pic>
        <p:nvPicPr>
          <p:cNvPr id="7" name="Picture 6" descr="Graphical user interface, application, Word&#10;&#10;Description automatically generated">
            <a:extLst>
              <a:ext uri="{FF2B5EF4-FFF2-40B4-BE49-F238E27FC236}">
                <a16:creationId xmlns:a16="http://schemas.microsoft.com/office/drawing/2014/main" id="{F1DA2B68-0BF5-75CB-C704-E34FB5E7341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0702083" y="2"/>
            <a:ext cx="9573130" cy="2020579"/>
          </a:xfrm>
          <a:prstGeom prst="rect">
            <a:avLst/>
          </a:prstGeom>
        </p:spPr>
      </p:pic>
    </p:spTree>
    <p:extLst>
      <p:ext uri="{BB962C8B-B14F-4D97-AF65-F5344CB8AC3E}">
        <p14:creationId xmlns:p14="http://schemas.microsoft.com/office/powerpoint/2010/main" val="843742503"/>
      </p:ext>
    </p:extLst>
  </p:cSld>
  <p:clrMapOvr>
    <a:masterClrMapping/>
  </p:clrMapOvr>
  <p:extLst>
    <p:ext uri="{DCECCB84-F9BA-43D5-87BE-67443E8EF086}">
      <p15:sldGuideLst xmlns:p15="http://schemas.microsoft.com/office/powerpoint/2012/main">
        <p15:guide id="1" orient="horz" pos="652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application, Word&#10;&#10;Description automatically generated">
            <a:extLst>
              <a:ext uri="{FF2B5EF4-FFF2-40B4-BE49-F238E27FC236}">
                <a16:creationId xmlns:a16="http://schemas.microsoft.com/office/drawing/2014/main" id="{7F902EFF-85C4-941C-8F61-4B4A271D702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0702083" y="2"/>
            <a:ext cx="9573130" cy="2020579"/>
          </a:xfrm>
          <a:prstGeom prst="rect">
            <a:avLst/>
          </a:prstGeom>
        </p:spPr>
      </p:pic>
      <p:pic>
        <p:nvPicPr>
          <p:cNvPr id="2" name="Picture 1" descr="Logo&#10;&#10;Description automatically generated with medium confidence">
            <a:extLst>
              <a:ext uri="{FF2B5EF4-FFF2-40B4-BE49-F238E27FC236}">
                <a16:creationId xmlns:a16="http://schemas.microsoft.com/office/drawing/2014/main" id="{7D3F6AF9-2E98-5670-B9E2-ED928E001014}"/>
              </a:ext>
            </a:extLst>
          </p:cNvPr>
          <p:cNvPicPr>
            <a:picLocks noChangeAspect="1"/>
          </p:cNvPicPr>
          <p:nvPr userDrawn="1"/>
        </p:nvPicPr>
        <p:blipFill>
          <a:blip r:embed="rId4"/>
          <a:stretch>
            <a:fillRect/>
          </a:stretch>
        </p:blipFill>
        <p:spPr>
          <a:xfrm>
            <a:off x="0" y="5"/>
            <a:ext cx="10433303" cy="4273205"/>
          </a:xfrm>
          <a:prstGeom prst="rect">
            <a:avLst/>
          </a:prstGeom>
        </p:spPr>
      </p:pic>
    </p:spTree>
    <p:extLst>
      <p:ext uri="{BB962C8B-B14F-4D97-AF65-F5344CB8AC3E}">
        <p14:creationId xmlns:p14="http://schemas.microsoft.com/office/powerpoint/2010/main" val="2839886958"/>
      </p:ext>
    </p:extLst>
  </p:cSld>
  <p:clrMap bg1="lt1" tx1="dk1" bg2="lt2" tx2="dk2" accent1="accent1" accent2="accent2" accent3="accent3" accent4="accent4" accent5="accent5" accent6="accent6" hlink="hlink" folHlink="folHlink"/>
  <p:sldLayoutIdLst>
    <p:sldLayoutId id="2147483664" r:id="rId1"/>
  </p:sldLayoutIdLst>
  <p:hf hdr="0"/>
  <p:txStyles>
    <p:titleStyle>
      <a:lvl1pPr algn="l" defTabSz="1219170" rtl="0" eaLnBrk="1" latinLnBrk="0" hangingPunct="1">
        <a:lnSpc>
          <a:spcPct val="90000"/>
        </a:lnSpc>
        <a:spcBef>
          <a:spcPct val="0"/>
        </a:spcBef>
        <a:buNone/>
        <a:defRPr sz="3333" b="1" kern="1200">
          <a:solidFill>
            <a:schemeClr val="bg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3" Type="http://schemas.openxmlformats.org/officeDocument/2006/relationships/image" Target="../media/image3.png"/><Relationship Id="rId21" Type="http://schemas.openxmlformats.org/officeDocument/2006/relationships/image" Target="../media/image21.png"/><Relationship Id="rId34" Type="http://schemas.openxmlformats.org/officeDocument/2006/relationships/image" Target="../media/image34.pn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41"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5" name="TextBox 1054">
            <a:extLst>
              <a:ext uri="{FF2B5EF4-FFF2-40B4-BE49-F238E27FC236}">
                <a16:creationId xmlns:a16="http://schemas.microsoft.com/office/drawing/2014/main" id="{ED600969-CFBE-A5D2-651D-4C0DBAE307E8}"/>
              </a:ext>
            </a:extLst>
          </p:cNvPr>
          <p:cNvSpPr txBox="1"/>
          <p:nvPr/>
        </p:nvSpPr>
        <p:spPr>
          <a:xfrm>
            <a:off x="900000" y="22117520"/>
            <a:ext cx="8640000" cy="1200329"/>
          </a:xfrm>
          <a:prstGeom prst="rect">
            <a:avLst/>
          </a:prstGeom>
          <a:noFill/>
        </p:spPr>
        <p:txBody>
          <a:bodyPr wrap="square" rtlCol="0">
            <a:spAutoFit/>
          </a:bodyPr>
          <a:lstStyle/>
          <a:p>
            <a:pPr algn="just"/>
            <a:r>
              <a:rPr lang="en-AU" sz="1800" dirty="0"/>
              <a:t>A change in wind direction from westerly to southerly affected southern New South Wales. The wind change was detected </a:t>
            </a:r>
            <a:r>
              <a:rPr lang="en-AU" sz="1800"/>
              <a:t>by Observatory </a:t>
            </a:r>
            <a:r>
              <a:rPr lang="en-AU" sz="1800" dirty="0"/>
              <a:t>Hill </a:t>
            </a:r>
            <a:r>
              <a:rPr lang="en-AU" sz="1800"/>
              <a:t>AWS </a:t>
            </a:r>
            <a:r>
              <a:rPr lang="en-AU" sz="1800" dirty="0"/>
              <a:t>(</a:t>
            </a:r>
            <a:r>
              <a:rPr lang="en-AU" sz="1800"/>
              <a:t>Sydney) and </a:t>
            </a:r>
            <a:r>
              <a:rPr lang="en-AU" sz="1800" dirty="0"/>
              <a:t>was caused by a cold front clipping south-eastern Australia, which then moved up the coast and eventually affected the Sydney region.</a:t>
            </a:r>
          </a:p>
        </p:txBody>
      </p:sp>
      <p:pic>
        <p:nvPicPr>
          <p:cNvPr id="1046" name="Picture 1045" descr="A picture containing diagram&#10;&#10;Description automatically generated">
            <a:extLst>
              <a:ext uri="{FF2B5EF4-FFF2-40B4-BE49-F238E27FC236}">
                <a16:creationId xmlns:a16="http://schemas.microsoft.com/office/drawing/2014/main" id="{1133474B-66B4-D9DC-2211-58A1DF8E30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97598" y="15768000"/>
            <a:ext cx="1746756" cy="1620000"/>
          </a:xfrm>
          <a:prstGeom prst="rect">
            <a:avLst/>
          </a:prstGeom>
        </p:spPr>
      </p:pic>
      <p:pic>
        <p:nvPicPr>
          <p:cNvPr id="1044" name="Picture 1043" descr="Map&#10;&#10;Description automatically generated">
            <a:extLst>
              <a:ext uri="{FF2B5EF4-FFF2-40B4-BE49-F238E27FC236}">
                <a16:creationId xmlns:a16="http://schemas.microsoft.com/office/drawing/2014/main" id="{4F57C5AA-ABD9-995F-5F25-0258C5CE61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66000" y="15768000"/>
            <a:ext cx="1746756" cy="1620000"/>
          </a:xfrm>
          <a:prstGeom prst="rect">
            <a:avLst/>
          </a:prstGeom>
        </p:spPr>
      </p:pic>
      <p:pic>
        <p:nvPicPr>
          <p:cNvPr id="1043" name="Picture 1042">
            <a:extLst>
              <a:ext uri="{FF2B5EF4-FFF2-40B4-BE49-F238E27FC236}">
                <a16:creationId xmlns:a16="http://schemas.microsoft.com/office/drawing/2014/main" id="{D8BEC29B-B8B3-85FC-A918-D64DB332A5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06000" y="15768000"/>
            <a:ext cx="1746756" cy="1620000"/>
          </a:xfrm>
          <a:prstGeom prst="rect">
            <a:avLst/>
          </a:prstGeom>
        </p:spPr>
      </p:pic>
      <p:sp>
        <p:nvSpPr>
          <p:cNvPr id="2" name="Title 1">
            <a:extLst>
              <a:ext uri="{FF2B5EF4-FFF2-40B4-BE49-F238E27FC236}">
                <a16:creationId xmlns:a16="http://schemas.microsoft.com/office/drawing/2014/main" id="{2237C170-2A98-1826-793B-CE36E11BD7FA}"/>
              </a:ext>
            </a:extLst>
          </p:cNvPr>
          <p:cNvSpPr txBox="1">
            <a:spLocks/>
          </p:cNvSpPr>
          <p:nvPr/>
        </p:nvSpPr>
        <p:spPr>
          <a:xfrm>
            <a:off x="9899635" y="3669304"/>
            <a:ext cx="11393296" cy="755002"/>
          </a:xfrm>
          <a:prstGeom prst="rect">
            <a:avLst/>
          </a:prstGeom>
        </p:spPr>
        <p:txBody>
          <a:bodyPr anchor="t" anchorCtr="0">
            <a:normAutofit fontScale="97500"/>
          </a:bodyPr>
          <a:lstStyle>
            <a:lvl1pPr algn="l" defTabSz="1219170" rtl="0" eaLnBrk="1" latinLnBrk="0" hangingPunct="1">
              <a:lnSpc>
                <a:spcPct val="90000"/>
              </a:lnSpc>
              <a:spcBef>
                <a:spcPct val="0"/>
              </a:spcBef>
              <a:buNone/>
              <a:defRPr sz="3333" b="1" kern="1200">
                <a:solidFill>
                  <a:schemeClr val="bg1"/>
                </a:solidFill>
                <a:latin typeface="Arial" panose="020B0604020202020204" pitchFamily="34" charset="0"/>
                <a:ea typeface="+mj-ea"/>
                <a:cs typeface="Arial" panose="020B0604020202020204" pitchFamily="34" charset="0"/>
              </a:defRPr>
            </a:lvl1pPr>
          </a:lstStyle>
          <a:p>
            <a:pPr algn="ctr"/>
            <a:r>
              <a:rPr lang="en-US" sz="4000" dirty="0">
                <a:solidFill>
                  <a:srgbClr val="2461E5"/>
                </a:solidFill>
              </a:rPr>
              <a:t>National Analysis System for Australia</a:t>
            </a:r>
          </a:p>
        </p:txBody>
      </p:sp>
      <p:sp>
        <p:nvSpPr>
          <p:cNvPr id="3" name="TextBox 2">
            <a:extLst>
              <a:ext uri="{FF2B5EF4-FFF2-40B4-BE49-F238E27FC236}">
                <a16:creationId xmlns:a16="http://schemas.microsoft.com/office/drawing/2014/main" id="{D32A215C-FC5B-E2E1-2CF7-98C55392441A}"/>
              </a:ext>
            </a:extLst>
          </p:cNvPr>
          <p:cNvSpPr txBox="1"/>
          <p:nvPr/>
        </p:nvSpPr>
        <p:spPr>
          <a:xfrm>
            <a:off x="12473671" y="5282530"/>
            <a:ext cx="5324617" cy="1692771"/>
          </a:xfrm>
          <a:prstGeom prst="rect">
            <a:avLst/>
          </a:prstGeom>
          <a:noFill/>
        </p:spPr>
        <p:txBody>
          <a:bodyPr wrap="square" rtlCol="0">
            <a:spAutoFit/>
          </a:bodyPr>
          <a:lstStyle/>
          <a:p>
            <a:pPr algn="ctr"/>
            <a:r>
              <a:rPr lang="en-AU" sz="1800" i="1" dirty="0"/>
              <a:t>Monika Krysta, Peter Steinle, Susan Rennie, Jin Lee, Imtiaz Dharssi, Tony Bannister, Ilia Bermous, Andy Smith, Tan Le, Thomas </a:t>
            </a:r>
            <a:r>
              <a:rPr lang="en-AU" sz="1800" i="1"/>
              <a:t>Coleman, Simon </a:t>
            </a:r>
            <a:r>
              <a:rPr lang="en-AU" sz="1800" i="1" dirty="0"/>
              <a:t>Benson, Nahidul Samrat, Fiona Smith </a:t>
            </a:r>
          </a:p>
          <a:p>
            <a:pPr algn="ctr"/>
            <a:r>
              <a:rPr lang="en-AU" sz="1800" i="1" dirty="0"/>
              <a:t>Bureau of Meteorology</a:t>
            </a:r>
          </a:p>
          <a:p>
            <a:pPr algn="ctr"/>
            <a:r>
              <a:rPr lang="en-AU" sz="1400" i="1" dirty="0"/>
              <a:t>Monika.Krysta@bom.gov.au</a:t>
            </a:r>
          </a:p>
        </p:txBody>
      </p:sp>
      <p:sp>
        <p:nvSpPr>
          <p:cNvPr id="5" name="Rectangle: Rounded Corners 4">
            <a:extLst>
              <a:ext uri="{FF2B5EF4-FFF2-40B4-BE49-F238E27FC236}">
                <a16:creationId xmlns:a16="http://schemas.microsoft.com/office/drawing/2014/main" id="{50C9DAA5-AFB9-2BB7-F625-E517A9F15215}"/>
              </a:ext>
            </a:extLst>
          </p:cNvPr>
          <p:cNvSpPr/>
          <p:nvPr/>
        </p:nvSpPr>
        <p:spPr>
          <a:xfrm>
            <a:off x="720000" y="7920000"/>
            <a:ext cx="9000000" cy="11880000"/>
          </a:xfrm>
          <a:prstGeom prst="roundRect">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map of australia with a blue rectangle&#10;&#10;Description automatically generated">
            <a:extLst>
              <a:ext uri="{FF2B5EF4-FFF2-40B4-BE49-F238E27FC236}">
                <a16:creationId xmlns:a16="http://schemas.microsoft.com/office/drawing/2014/main" id="{9F32E384-4DB4-7500-5B7A-7BF1EAFA44B2}"/>
              </a:ext>
            </a:extLst>
          </p:cNvPr>
          <p:cNvPicPr>
            <a:picLocks noChangeAspect="1"/>
          </p:cNvPicPr>
          <p:nvPr/>
        </p:nvPicPr>
        <p:blipFill>
          <a:blip r:embed="rId6"/>
          <a:stretch>
            <a:fillRect/>
          </a:stretch>
        </p:blipFill>
        <p:spPr>
          <a:xfrm>
            <a:off x="5981010" y="9869226"/>
            <a:ext cx="3600000" cy="2700000"/>
          </a:xfrm>
          <a:prstGeom prst="rect">
            <a:avLst/>
          </a:prstGeom>
        </p:spPr>
      </p:pic>
      <p:sp>
        <p:nvSpPr>
          <p:cNvPr id="7" name="TextBox 6">
            <a:extLst>
              <a:ext uri="{FF2B5EF4-FFF2-40B4-BE49-F238E27FC236}">
                <a16:creationId xmlns:a16="http://schemas.microsoft.com/office/drawing/2014/main" id="{3DF425F2-2B0B-E9A2-0BE8-0DE379AF50F1}"/>
              </a:ext>
            </a:extLst>
          </p:cNvPr>
          <p:cNvSpPr txBox="1"/>
          <p:nvPr/>
        </p:nvSpPr>
        <p:spPr>
          <a:xfrm>
            <a:off x="1188813" y="9967086"/>
            <a:ext cx="4174900" cy="2585323"/>
          </a:xfrm>
          <a:prstGeom prst="rect">
            <a:avLst/>
          </a:prstGeom>
          <a:noFill/>
        </p:spPr>
        <p:txBody>
          <a:bodyPr wrap="square" rtlCol="0">
            <a:spAutoFit/>
          </a:bodyPr>
          <a:lstStyle/>
          <a:p>
            <a:pPr algn="just"/>
            <a:r>
              <a:rPr lang="en-AU" sz="1800" dirty="0"/>
              <a:t>The</a:t>
            </a:r>
            <a:r>
              <a:rPr lang="en-AU" sz="1800"/>
              <a:t> NAS </a:t>
            </a:r>
            <a:r>
              <a:rPr lang="en-AU" sz="1800" dirty="0"/>
              <a:t>domain covers Australia's mainland with Tasmania and nearby waters. The entire domain is covered with 2400x1920 grid boxes constituting a regular </a:t>
            </a:r>
            <a:r>
              <a:rPr lang="en-AU" sz="1800" dirty="0" err="1"/>
              <a:t>lat-lon</a:t>
            </a:r>
            <a:r>
              <a:rPr lang="en-AU" sz="1800" dirty="0"/>
              <a:t> grid of grid spacing of 2.2km. Data assimilation is performed at a coarser resolution of 6.6 km. Vertical discretisation spans 40 levels extending to the height of 38.5 km </a:t>
            </a:r>
          </a:p>
        </p:txBody>
      </p:sp>
      <p:sp>
        <p:nvSpPr>
          <p:cNvPr id="8" name="TextBox 7">
            <a:extLst>
              <a:ext uri="{FF2B5EF4-FFF2-40B4-BE49-F238E27FC236}">
                <a16:creationId xmlns:a16="http://schemas.microsoft.com/office/drawing/2014/main" id="{363322D2-99D5-A005-B7AC-80CE6FC846C3}"/>
              </a:ext>
            </a:extLst>
          </p:cNvPr>
          <p:cNvSpPr txBox="1"/>
          <p:nvPr/>
        </p:nvSpPr>
        <p:spPr>
          <a:xfrm>
            <a:off x="1168907" y="12622988"/>
            <a:ext cx="8127058" cy="2031325"/>
          </a:xfrm>
          <a:prstGeom prst="rect">
            <a:avLst/>
          </a:prstGeom>
          <a:noFill/>
        </p:spPr>
        <p:txBody>
          <a:bodyPr wrap="square" rtlCol="0">
            <a:spAutoFit/>
          </a:bodyPr>
          <a:lstStyle/>
          <a:p>
            <a:pPr algn="just"/>
            <a:r>
              <a:rPr lang="en-AU" sz="1800" dirty="0">
                <a:ea typeface="Arial" panose="020B0604020202020204" pitchFamily="34" charset="0"/>
                <a:cs typeface="Times New Roman" panose="02020603050405020304" pitchFamily="18" charset="0"/>
              </a:rPr>
              <a:t>NAS </a:t>
            </a:r>
            <a:r>
              <a:rPr lang="en-AU" sz="1800" dirty="0">
                <a:effectLst/>
                <a:ea typeface="Arial" panose="020B0604020202020204" pitchFamily="34" charset="0"/>
                <a:cs typeface="Times New Roman" panose="02020603050405020304" pitchFamily="18" charset="0"/>
              </a:rPr>
              <a:t>is an hourly cycling suite</a:t>
            </a:r>
            <a:r>
              <a:rPr lang="en-AU" sz="1800" dirty="0">
                <a:ea typeface="Arial" panose="020B0604020202020204" pitchFamily="34" charset="0"/>
                <a:cs typeface="Times New Roman" panose="02020603050405020304" pitchFamily="18" charset="0"/>
              </a:rPr>
              <a:t>. </a:t>
            </a:r>
            <a:r>
              <a:rPr lang="en-AU" sz="1800" dirty="0">
                <a:effectLst/>
                <a:latin typeface="Arial" panose="020B0604020202020204" pitchFamily="34" charset="0"/>
                <a:ea typeface="Arial" panose="020B0604020202020204" pitchFamily="34" charset="0"/>
                <a:cs typeface="Times New Roman" panose="02020603050405020304" pitchFamily="18" charset="0"/>
              </a:rPr>
              <a:t>Atmospheric analyses in NAS are generated using variational data assimilation</a:t>
            </a:r>
            <a:r>
              <a:rPr lang="en-AU" sz="1800" dirty="0">
                <a:latin typeface="Arial" panose="020B0604020202020204" pitchFamily="34" charset="0"/>
                <a:ea typeface="Arial" panose="020B0604020202020204" pitchFamily="34" charset="0"/>
                <a:cs typeface="Times New Roman" panose="02020603050405020304" pitchFamily="18" charset="0"/>
              </a:rPr>
              <a:t>. Incremental </a:t>
            </a:r>
            <a:r>
              <a:rPr lang="en-AU" sz="1800" dirty="0">
                <a:effectLst/>
                <a:latin typeface="Arial" panose="020B0604020202020204" pitchFamily="34" charset="0"/>
                <a:ea typeface="Arial" panose="020B0604020202020204" pitchFamily="34" charset="0"/>
                <a:cs typeface="Times New Roman" panose="02020603050405020304" pitchFamily="18" charset="0"/>
              </a:rPr>
              <a:t>4D-Var is used to generate initial conditions for the forecast. The resulting analysis increment is added to the past forecast, generating initial </a:t>
            </a:r>
            <a:r>
              <a:rPr lang="en-AU" sz="1800" dirty="0">
                <a:latin typeface="Arial" panose="020B0604020202020204" pitchFamily="34" charset="0"/>
                <a:ea typeface="Arial" panose="020B0604020202020204" pitchFamily="34" charset="0"/>
                <a:cs typeface="Times New Roman" panose="02020603050405020304" pitchFamily="18" charset="0"/>
              </a:rPr>
              <a:t>conditions </a:t>
            </a:r>
            <a:r>
              <a:rPr lang="en-AU" sz="1800" dirty="0">
                <a:effectLst/>
                <a:latin typeface="Arial" panose="020B0604020202020204" pitchFamily="34" charset="0"/>
                <a:ea typeface="Arial" panose="020B0604020202020204" pitchFamily="34" charset="0"/>
                <a:cs typeface="Times New Roman" panose="02020603050405020304" pitchFamily="18" charset="0"/>
              </a:rPr>
              <a:t>for the next </a:t>
            </a:r>
            <a:r>
              <a:rPr lang="en-AU" sz="1800" dirty="0">
                <a:latin typeface="Arial" panose="020B0604020202020204" pitchFamily="34" charset="0"/>
                <a:ea typeface="Arial" panose="020B0604020202020204" pitchFamily="34" charset="0"/>
                <a:cs typeface="Times New Roman" panose="02020603050405020304" pitchFamily="18" charset="0"/>
              </a:rPr>
              <a:t>one</a:t>
            </a:r>
            <a:r>
              <a:rPr lang="en-AU" sz="1800" dirty="0">
                <a:effectLst/>
                <a:latin typeface="Arial" panose="020B0604020202020204" pitchFamily="34" charset="0"/>
                <a:ea typeface="Arial" panose="020B0604020202020204" pitchFamily="34" charset="0"/>
                <a:cs typeface="Times New Roman" panose="02020603050405020304" pitchFamily="18" charset="0"/>
              </a:rPr>
              <a:t>. NAS </a:t>
            </a:r>
            <a:r>
              <a:rPr lang="en-AU" sz="1800" dirty="0">
                <a:effectLst/>
                <a:ea typeface="Arial" panose="020B0604020202020204" pitchFamily="34" charset="0"/>
                <a:cs typeface="Times New Roman" panose="02020603050405020304" pitchFamily="18" charset="0"/>
              </a:rPr>
              <a:t>has supplementary features which consist in additional variational analyses. A deliberate choice has been made to use three-dimensional (3D-Var) analyses due to their low computational cost. </a:t>
            </a:r>
          </a:p>
        </p:txBody>
      </p:sp>
      <p:pic>
        <p:nvPicPr>
          <p:cNvPr id="9" name="Picture 8" descr="A diagram of a graph&#10;&#10;Description automatically generated">
            <a:extLst>
              <a:ext uri="{FF2B5EF4-FFF2-40B4-BE49-F238E27FC236}">
                <a16:creationId xmlns:a16="http://schemas.microsoft.com/office/drawing/2014/main" id="{1301AD4A-3E2C-1075-4579-0453922EB4DA}"/>
              </a:ext>
            </a:extLst>
          </p:cNvPr>
          <p:cNvPicPr>
            <a:picLocks noChangeAspect="1"/>
          </p:cNvPicPr>
          <p:nvPr/>
        </p:nvPicPr>
        <p:blipFill>
          <a:blip r:embed="rId7"/>
          <a:stretch>
            <a:fillRect/>
          </a:stretch>
        </p:blipFill>
        <p:spPr>
          <a:xfrm>
            <a:off x="6831364" y="14423849"/>
            <a:ext cx="2279648" cy="2672690"/>
          </a:xfrm>
          <a:prstGeom prst="rect">
            <a:avLst/>
          </a:prstGeom>
        </p:spPr>
      </p:pic>
      <p:sp>
        <p:nvSpPr>
          <p:cNvPr id="10" name="TextBox 9">
            <a:extLst>
              <a:ext uri="{FF2B5EF4-FFF2-40B4-BE49-F238E27FC236}">
                <a16:creationId xmlns:a16="http://schemas.microsoft.com/office/drawing/2014/main" id="{CDC9CB89-43E1-A85E-9215-B4BC371F52CC}"/>
              </a:ext>
            </a:extLst>
          </p:cNvPr>
          <p:cNvSpPr txBox="1"/>
          <p:nvPr/>
        </p:nvSpPr>
        <p:spPr>
          <a:xfrm>
            <a:off x="1207677" y="14727665"/>
            <a:ext cx="5492674" cy="2308324"/>
          </a:xfrm>
          <a:prstGeom prst="rect">
            <a:avLst/>
          </a:prstGeom>
          <a:noFill/>
        </p:spPr>
        <p:txBody>
          <a:bodyPr wrap="square" rtlCol="0">
            <a:spAutoFit/>
          </a:bodyPr>
          <a:lstStyle/>
          <a:p>
            <a:pPr algn="just"/>
            <a:r>
              <a:rPr lang="en-AU" sz="1800" dirty="0">
                <a:effectLst/>
                <a:ea typeface="Arial" panose="020B0604020202020204" pitchFamily="34" charset="0"/>
                <a:cs typeface="Times New Roman" panose="02020603050405020304" pitchFamily="18" charset="0"/>
              </a:rPr>
              <a:t>For each cycle they run in two steps. The role of the first one is to produce an analysis that is closer to dynamic balance and adjusts the larger to medium scales. The second one represents details at the observation locations by drawing the analysis towards the observations The latter is specific to NAS, referred to as 3D-Var overfit and, after being post-processed, it constitutes NAS' main product.</a:t>
            </a:r>
          </a:p>
        </p:txBody>
      </p:sp>
      <p:sp>
        <p:nvSpPr>
          <p:cNvPr id="11" name="Rectangle: Rounded Corners 10">
            <a:extLst>
              <a:ext uri="{FF2B5EF4-FFF2-40B4-BE49-F238E27FC236}">
                <a16:creationId xmlns:a16="http://schemas.microsoft.com/office/drawing/2014/main" id="{91C7A2BD-F9A8-666F-01B2-6A94CE15DDEC}"/>
              </a:ext>
            </a:extLst>
          </p:cNvPr>
          <p:cNvSpPr/>
          <p:nvPr/>
        </p:nvSpPr>
        <p:spPr>
          <a:xfrm>
            <a:off x="10638000" y="7919999"/>
            <a:ext cx="9000000" cy="11880000"/>
          </a:xfrm>
          <a:prstGeom prst="roundRect">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2" descr="Map&#10;&#10;Description automatically generated">
            <a:extLst>
              <a:ext uri="{FF2B5EF4-FFF2-40B4-BE49-F238E27FC236}">
                <a16:creationId xmlns:a16="http://schemas.microsoft.com/office/drawing/2014/main" id="{DF94C1BB-7DE9-73FC-26C4-EB05CE60A0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6359" y="23364191"/>
            <a:ext cx="1805714"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Map&#10;&#10;Description automatically generated">
            <a:extLst>
              <a:ext uri="{FF2B5EF4-FFF2-40B4-BE49-F238E27FC236}">
                <a16:creationId xmlns:a16="http://schemas.microsoft.com/office/drawing/2014/main" id="{CFCB108E-41C0-A130-B191-E845E58444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61749" y="23418107"/>
            <a:ext cx="1923127" cy="216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6A71B02-E030-A087-02F4-CB533F67E912}"/>
              </a:ext>
            </a:extLst>
          </p:cNvPr>
          <p:cNvSpPr txBox="1"/>
          <p:nvPr/>
        </p:nvSpPr>
        <p:spPr>
          <a:xfrm>
            <a:off x="3400192" y="23360204"/>
            <a:ext cx="3513337" cy="2308324"/>
          </a:xfrm>
          <a:prstGeom prst="rect">
            <a:avLst/>
          </a:prstGeom>
          <a:noFill/>
        </p:spPr>
        <p:txBody>
          <a:bodyPr wrap="square" rtlCol="0">
            <a:spAutoFit/>
          </a:bodyPr>
          <a:lstStyle/>
          <a:p>
            <a:pPr algn="just"/>
            <a:r>
              <a:rPr lang="en-AU" sz="1800" dirty="0">
                <a:ea typeface="Arial" panose="020B0604020202020204" pitchFamily="34" charset="0"/>
                <a:cs typeface="Times New Roman" panose="02020603050405020304" pitchFamily="18" charset="0"/>
              </a:rPr>
              <a:t>Illustrated in these plots are NAS analyses at 03Z (left; before the wind change) and at 04Z (right; when it is taking place). The wind change is visible in the regions encircled with red ellipses and coincides very well with the observation time. </a:t>
            </a:r>
          </a:p>
        </p:txBody>
      </p:sp>
      <p:pic>
        <p:nvPicPr>
          <p:cNvPr id="18" name="Picture 6" descr="Map&#10;&#10;Description automatically generated">
            <a:extLst>
              <a:ext uri="{FF2B5EF4-FFF2-40B4-BE49-F238E27FC236}">
                <a16:creationId xmlns:a16="http://schemas.microsoft.com/office/drawing/2014/main" id="{C79233E2-42CD-7B8A-D37A-318C0E478B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1511" y="25827414"/>
            <a:ext cx="2131486"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Map&#10;&#10;Description automatically generated">
            <a:extLst>
              <a:ext uri="{FF2B5EF4-FFF2-40B4-BE49-F238E27FC236}">
                <a16:creationId xmlns:a16="http://schemas.microsoft.com/office/drawing/2014/main" id="{3AFF2ED1-6982-6434-03BE-9972428088B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57101" y="25880226"/>
            <a:ext cx="2245545" cy="2160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7E39AA2-6457-0590-285D-4EFCB73253AA}"/>
              </a:ext>
            </a:extLst>
          </p:cNvPr>
          <p:cNvSpPr txBox="1"/>
          <p:nvPr/>
        </p:nvSpPr>
        <p:spPr>
          <a:xfrm>
            <a:off x="3368792" y="25738299"/>
            <a:ext cx="3513336" cy="2308324"/>
          </a:xfrm>
          <a:prstGeom prst="rect">
            <a:avLst/>
          </a:prstGeom>
          <a:noFill/>
        </p:spPr>
        <p:txBody>
          <a:bodyPr wrap="square" rtlCol="0">
            <a:spAutoFit/>
          </a:bodyPr>
          <a:lstStyle/>
          <a:p>
            <a:pPr algn="just"/>
            <a:r>
              <a:rPr lang="en-AU" sz="1800" dirty="0">
                <a:ea typeface="Arial" panose="020B0604020202020204" pitchFamily="34" charset="0"/>
                <a:cs typeface="Times New Roman" panose="02020603050405020304" pitchFamily="18" charset="0"/>
              </a:rPr>
              <a:t>The plots illustrate short-term forecasting capability and good   agreement between 06Z analysis (left) and 4hr forecast issued at 02Z and valid at the same time (right). The forecast comes from the time before the wind change occurred. </a:t>
            </a:r>
          </a:p>
        </p:txBody>
      </p:sp>
      <p:pic>
        <p:nvPicPr>
          <p:cNvPr id="21" name="Picture 20">
            <a:extLst>
              <a:ext uri="{FF2B5EF4-FFF2-40B4-BE49-F238E27FC236}">
                <a16:creationId xmlns:a16="http://schemas.microsoft.com/office/drawing/2014/main" id="{91077F4C-D40D-5CF5-466F-2C62BF6FFF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1511" y="30402000"/>
            <a:ext cx="3328096"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48FBCA41-5628-EC43-9C52-47CA0D6E89B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6963" y="30402000"/>
            <a:ext cx="3328095" cy="1800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3">
            <a:extLst>
              <a:ext uri="{FF2B5EF4-FFF2-40B4-BE49-F238E27FC236}">
                <a16:creationId xmlns:a16="http://schemas.microsoft.com/office/drawing/2014/main" id="{32F2C1E3-81B5-0EF3-405A-0D46693F88C7}"/>
              </a:ext>
            </a:extLst>
          </p:cNvPr>
          <p:cNvSpPr/>
          <p:nvPr/>
        </p:nvSpPr>
        <p:spPr>
          <a:xfrm>
            <a:off x="20556000" y="7919999"/>
            <a:ext cx="9000000" cy="11880000"/>
          </a:xfrm>
          <a:prstGeom prst="roundRect">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TextBox 24">
            <a:extLst>
              <a:ext uri="{FF2B5EF4-FFF2-40B4-BE49-F238E27FC236}">
                <a16:creationId xmlns:a16="http://schemas.microsoft.com/office/drawing/2014/main" id="{3BECB32A-023C-B22F-B3AC-498E34D6DC06}"/>
              </a:ext>
            </a:extLst>
          </p:cNvPr>
          <p:cNvSpPr txBox="1"/>
          <p:nvPr/>
        </p:nvSpPr>
        <p:spPr>
          <a:xfrm>
            <a:off x="10826865" y="21976344"/>
            <a:ext cx="8640000" cy="1477328"/>
          </a:xfrm>
          <a:prstGeom prst="rect">
            <a:avLst/>
          </a:prstGeom>
          <a:noFill/>
        </p:spPr>
        <p:txBody>
          <a:bodyPr wrap="square" rtlCol="0">
            <a:spAutoFit/>
          </a:bodyPr>
          <a:lstStyle/>
          <a:p>
            <a:pPr algn="just"/>
            <a:r>
              <a:rPr lang="en-AU" sz="1800" dirty="0"/>
              <a:t>There are two main obstacles to objective verification of the analysis system. The first one is a lack of appropriate tools, which are generally focussed on verification of forecasts and not analyses. The second one resides in the lack of independent observations against which we could verify as they contributed to generation of the analysis.</a:t>
            </a:r>
          </a:p>
        </p:txBody>
      </p:sp>
      <p:sp>
        <p:nvSpPr>
          <p:cNvPr id="26" name="TextBox 25">
            <a:extLst>
              <a:ext uri="{FF2B5EF4-FFF2-40B4-BE49-F238E27FC236}">
                <a16:creationId xmlns:a16="http://schemas.microsoft.com/office/drawing/2014/main" id="{D6DAA69F-A4CE-E407-26DB-74022C2B906A}"/>
              </a:ext>
            </a:extLst>
          </p:cNvPr>
          <p:cNvSpPr txBox="1"/>
          <p:nvPr/>
        </p:nvSpPr>
        <p:spPr>
          <a:xfrm>
            <a:off x="10799779" y="23386180"/>
            <a:ext cx="8640000" cy="2031325"/>
          </a:xfrm>
          <a:prstGeom prst="rect">
            <a:avLst/>
          </a:prstGeom>
          <a:noFill/>
        </p:spPr>
        <p:txBody>
          <a:bodyPr wrap="square" rtlCol="0">
            <a:spAutoFit/>
          </a:bodyPr>
          <a:lstStyle/>
          <a:p>
            <a:pPr algn="just"/>
            <a:r>
              <a:rPr lang="en-AU" sz="1800" dirty="0"/>
              <a:t>One way to partly circumvent the problem is to make appeal to cross-validation. It consists in withholding a small subset of (surface) observations from assimilation and verifying against them. The number of withheld observations needs to be small so that the impact on the quality of the analysis is limited. In practice we withhold observations from 15 stations in each cycle, which is roughly 2.5% of surface observations available. We perform this in 8 experiments, 4-day long each (6</a:t>
            </a:r>
            <a:r>
              <a:rPr lang="en-AU" sz="1800" baseline="30000" dirty="0"/>
              <a:t>th</a:t>
            </a:r>
            <a:r>
              <a:rPr lang="en-AU" sz="1800" dirty="0"/>
              <a:t> January 00Z – 9</a:t>
            </a:r>
            <a:r>
              <a:rPr lang="en-AU" sz="1800" baseline="30000" dirty="0"/>
              <a:t>th</a:t>
            </a:r>
            <a:r>
              <a:rPr lang="en-AU" sz="1800" dirty="0"/>
              <a:t>  Jan 23Z 2022), equivalent of one month simulation.</a:t>
            </a:r>
          </a:p>
        </p:txBody>
      </p:sp>
      <p:graphicFrame>
        <p:nvGraphicFramePr>
          <p:cNvPr id="27" name="Table 26">
            <a:extLst>
              <a:ext uri="{FF2B5EF4-FFF2-40B4-BE49-F238E27FC236}">
                <a16:creationId xmlns:a16="http://schemas.microsoft.com/office/drawing/2014/main" id="{1019017A-440E-2139-011C-D9B33F28CB16}"/>
              </a:ext>
            </a:extLst>
          </p:cNvPr>
          <p:cNvGraphicFramePr>
            <a:graphicFrameLocks noGrp="1"/>
          </p:cNvGraphicFramePr>
          <p:nvPr>
            <p:extLst>
              <p:ext uri="{D42A27DB-BD31-4B8C-83A1-F6EECF244321}">
                <p14:modId xmlns:p14="http://schemas.microsoft.com/office/powerpoint/2010/main" val="4255379053"/>
              </p:ext>
            </p:extLst>
          </p:nvPr>
        </p:nvGraphicFramePr>
        <p:xfrm>
          <a:off x="11056221" y="25985465"/>
          <a:ext cx="8302184" cy="4827024"/>
        </p:xfrm>
        <a:graphic>
          <a:graphicData uri="http://schemas.openxmlformats.org/drawingml/2006/table">
            <a:tbl>
              <a:tblPr firstRow="1" bandRow="1">
                <a:tableStyleId>{5C22544A-7EE6-4342-B048-85BDC9FD1C3A}</a:tableStyleId>
              </a:tblPr>
              <a:tblGrid>
                <a:gridCol w="3043177">
                  <a:extLst>
                    <a:ext uri="{9D8B030D-6E8A-4147-A177-3AD203B41FA5}">
                      <a16:colId xmlns:a16="http://schemas.microsoft.com/office/drawing/2014/main" val="629716643"/>
                    </a:ext>
                  </a:extLst>
                </a:gridCol>
                <a:gridCol w="1318829">
                  <a:extLst>
                    <a:ext uri="{9D8B030D-6E8A-4147-A177-3AD203B41FA5}">
                      <a16:colId xmlns:a16="http://schemas.microsoft.com/office/drawing/2014/main" val="2691020245"/>
                    </a:ext>
                  </a:extLst>
                </a:gridCol>
                <a:gridCol w="1266850">
                  <a:extLst>
                    <a:ext uri="{9D8B030D-6E8A-4147-A177-3AD203B41FA5}">
                      <a16:colId xmlns:a16="http://schemas.microsoft.com/office/drawing/2014/main" val="2917714337"/>
                    </a:ext>
                  </a:extLst>
                </a:gridCol>
                <a:gridCol w="1336664">
                  <a:extLst>
                    <a:ext uri="{9D8B030D-6E8A-4147-A177-3AD203B41FA5}">
                      <a16:colId xmlns:a16="http://schemas.microsoft.com/office/drawing/2014/main" val="1665776225"/>
                    </a:ext>
                  </a:extLst>
                </a:gridCol>
                <a:gridCol w="1336664">
                  <a:extLst>
                    <a:ext uri="{9D8B030D-6E8A-4147-A177-3AD203B41FA5}">
                      <a16:colId xmlns:a16="http://schemas.microsoft.com/office/drawing/2014/main" val="2654825995"/>
                    </a:ext>
                  </a:extLst>
                </a:gridCol>
              </a:tblGrid>
              <a:tr h="536336">
                <a:tc>
                  <a:txBody>
                    <a:bodyPr/>
                    <a:lstStyle/>
                    <a:p>
                      <a:pPr marL="0" algn="l" rtl="0" eaLnBrk="1" latinLnBrk="0" hangingPunct="1">
                        <a:spcBef>
                          <a:spcPts val="0"/>
                        </a:spcBef>
                        <a:spcAft>
                          <a:spcPts val="0"/>
                        </a:spcAft>
                      </a:pPr>
                      <a:r>
                        <a:rPr lang="en-AU" sz="1800" kern="1200" dirty="0">
                          <a:solidFill>
                            <a:schemeClr val="tx1"/>
                          </a:solidFill>
                          <a:effectLst/>
                        </a:rPr>
                        <a:t>Field</a:t>
                      </a:r>
                      <a:endParaRPr lang="en-AU" sz="1800" dirty="0">
                        <a:solidFill>
                          <a:schemeClr val="tx1"/>
                        </a:solidFill>
                        <a:effectLst/>
                      </a:endParaRPr>
                    </a:p>
                  </a:txBody>
                  <a:tcPr marL="0" marR="0" marT="0" marB="0" anchor="ctr">
                    <a:solidFill>
                      <a:schemeClr val="accent1">
                        <a:lumMod val="60000"/>
                        <a:lumOff val="40000"/>
                      </a:schemeClr>
                    </a:solidFill>
                  </a:tcPr>
                </a:tc>
                <a:tc>
                  <a:txBody>
                    <a:bodyPr/>
                    <a:lstStyle/>
                    <a:p>
                      <a:pPr marL="0" algn="l" rtl="0" eaLnBrk="1" latinLnBrk="0" hangingPunct="1">
                        <a:spcBef>
                          <a:spcPts val="0"/>
                        </a:spcBef>
                        <a:spcAft>
                          <a:spcPts val="0"/>
                        </a:spcAft>
                      </a:pPr>
                      <a:r>
                        <a:rPr lang="en-AU" sz="1800" b="1" kern="1200" dirty="0">
                          <a:solidFill>
                            <a:schemeClr val="tx1"/>
                          </a:solidFill>
                          <a:effectLst/>
                        </a:rPr>
                        <a:t>3D-Var</a:t>
                      </a:r>
                      <a:endParaRPr lang="en-AU" sz="1800" b="1" dirty="0">
                        <a:solidFill>
                          <a:schemeClr val="tx1"/>
                        </a:solidFill>
                        <a:effectLst/>
                      </a:endParaRPr>
                    </a:p>
                  </a:txBody>
                  <a:tcPr marL="0" marR="0" marT="0" marB="0" anchor="ctr">
                    <a:solidFill>
                      <a:schemeClr val="accent1">
                        <a:lumMod val="60000"/>
                        <a:lumOff val="40000"/>
                      </a:schemeClr>
                    </a:solidFill>
                  </a:tcPr>
                </a:tc>
                <a:tc>
                  <a:txBody>
                    <a:bodyPr/>
                    <a:lstStyle/>
                    <a:p>
                      <a:pPr marL="0" algn="l" rtl="0" eaLnBrk="1" latinLnBrk="0" hangingPunct="1">
                        <a:spcBef>
                          <a:spcPts val="0"/>
                        </a:spcBef>
                        <a:spcAft>
                          <a:spcPts val="0"/>
                        </a:spcAft>
                      </a:pPr>
                      <a:r>
                        <a:rPr lang="en-AU" sz="1800" kern="1200" dirty="0">
                          <a:solidFill>
                            <a:srgbClr val="FF0000"/>
                          </a:solidFill>
                          <a:effectLst/>
                        </a:rPr>
                        <a:t>NAS</a:t>
                      </a:r>
                    </a:p>
                  </a:txBody>
                  <a:tcPr marL="0" marR="0" marT="0" marB="0" anchor="ctr">
                    <a:solidFill>
                      <a:schemeClr val="accent1">
                        <a:lumMod val="60000"/>
                        <a:lumOff val="40000"/>
                      </a:schemeClr>
                    </a:solidFill>
                  </a:tcPr>
                </a:tc>
                <a:tc>
                  <a:txBody>
                    <a:bodyPr/>
                    <a:lstStyle/>
                    <a:p>
                      <a:pPr marL="0" algn="l" rtl="0" eaLnBrk="1" latinLnBrk="0" hangingPunct="1">
                        <a:spcBef>
                          <a:spcPts val="0"/>
                        </a:spcBef>
                        <a:spcAft>
                          <a:spcPts val="0"/>
                        </a:spcAft>
                      </a:pPr>
                      <a:r>
                        <a:rPr lang="en-AU" sz="1800" kern="1200" dirty="0">
                          <a:solidFill>
                            <a:schemeClr val="tx1"/>
                          </a:solidFill>
                          <a:effectLst/>
                        </a:rPr>
                        <a:t>MSAS</a:t>
                      </a:r>
                    </a:p>
                  </a:txBody>
                  <a:tcPr marL="0" marR="0" marT="0" marB="0" anchor="ctr">
                    <a:solidFill>
                      <a:schemeClr val="accent1">
                        <a:lumMod val="60000"/>
                        <a:lumOff val="40000"/>
                      </a:schemeClr>
                    </a:solidFill>
                  </a:tcPr>
                </a:tc>
                <a:tc>
                  <a:txBody>
                    <a:bodyPr/>
                    <a:lstStyle/>
                    <a:p>
                      <a:pPr marL="0" algn="l" rtl="0" eaLnBrk="1" latinLnBrk="0" hangingPunct="1">
                        <a:spcBef>
                          <a:spcPts val="0"/>
                        </a:spcBef>
                        <a:spcAft>
                          <a:spcPts val="0"/>
                        </a:spcAft>
                      </a:pPr>
                      <a:r>
                        <a:rPr lang="en-AU" sz="1800" kern="1200" dirty="0">
                          <a:solidFill>
                            <a:schemeClr val="tx1"/>
                          </a:solidFill>
                          <a:effectLst/>
                        </a:rPr>
                        <a:t>4D-Var</a:t>
                      </a:r>
                      <a:endParaRPr lang="en-AU" sz="1800" dirty="0">
                        <a:solidFill>
                          <a:schemeClr val="tx1"/>
                        </a:solidFill>
                        <a:effectLst/>
                      </a:endParaRPr>
                    </a:p>
                  </a:txBody>
                  <a:tcPr marL="0" marR="0" marT="0" marB="0" anchor="ctr">
                    <a:solidFill>
                      <a:schemeClr val="accent1">
                        <a:lumMod val="60000"/>
                        <a:lumOff val="40000"/>
                      </a:schemeClr>
                    </a:solidFill>
                  </a:tcPr>
                </a:tc>
                <a:extLst>
                  <a:ext uri="{0D108BD9-81ED-4DB2-BD59-A6C34878D82A}">
                    <a16:rowId xmlns:a16="http://schemas.microsoft.com/office/drawing/2014/main" val="911773003"/>
                  </a:ext>
                </a:extLst>
              </a:tr>
              <a:tr h="536336">
                <a:tc>
                  <a:txBody>
                    <a:bodyPr/>
                    <a:lstStyle/>
                    <a:p>
                      <a:pPr marL="0" algn="l" rtl="0" eaLnBrk="1" latinLnBrk="0" hangingPunct="1">
                        <a:spcBef>
                          <a:spcPts val="0"/>
                        </a:spcBef>
                        <a:spcAft>
                          <a:spcPts val="0"/>
                        </a:spcAft>
                      </a:pPr>
                      <a:r>
                        <a:rPr lang="en-AU" sz="1800" kern="1200" dirty="0">
                          <a:effectLst/>
                        </a:rPr>
                        <a:t>Dew point [deg C]</a:t>
                      </a:r>
                      <a:endParaRPr lang="en-AU" sz="1800" dirty="0">
                        <a:effectLst/>
                      </a:endParaRPr>
                    </a:p>
                  </a:txBody>
                  <a:tcPr marL="0" marR="0" marT="0" marB="0" anchor="ctr">
                    <a:solidFill>
                      <a:schemeClr val="accent1">
                        <a:lumMod val="20000"/>
                        <a:lumOff val="80000"/>
                      </a:schemeClr>
                    </a:solidFill>
                  </a:tcPr>
                </a:tc>
                <a:tc>
                  <a:txBody>
                    <a:bodyPr/>
                    <a:lstStyle/>
                    <a:p>
                      <a:pPr marL="0" algn="l" rtl="0" eaLnBrk="1" latinLnBrk="0" hangingPunct="1">
                        <a:spcBef>
                          <a:spcPts val="0"/>
                        </a:spcBef>
                        <a:spcAft>
                          <a:spcPts val="0"/>
                        </a:spcAft>
                      </a:pPr>
                      <a:r>
                        <a:rPr lang="en-AU" sz="1800" kern="1200" dirty="0">
                          <a:effectLst/>
                        </a:rPr>
                        <a:t>2.10</a:t>
                      </a:r>
                      <a:endParaRPr lang="en-AU" sz="1800" dirty="0">
                        <a:effectLst/>
                      </a:endParaRPr>
                    </a:p>
                  </a:txBody>
                  <a:tcPr marL="0" marR="0" marT="0" marB="0" anchor="ctr">
                    <a:solidFill>
                      <a:schemeClr val="accent1">
                        <a:lumMod val="20000"/>
                        <a:lumOff val="80000"/>
                      </a:schemeClr>
                    </a:solidFill>
                  </a:tcPr>
                </a:tc>
                <a:tc>
                  <a:txBody>
                    <a:bodyPr/>
                    <a:lstStyle/>
                    <a:p>
                      <a:pPr marL="0" algn="l" rtl="0" eaLnBrk="1" latinLnBrk="0" hangingPunct="1">
                        <a:spcBef>
                          <a:spcPts val="0"/>
                        </a:spcBef>
                        <a:spcAft>
                          <a:spcPts val="0"/>
                        </a:spcAft>
                      </a:pPr>
                      <a:r>
                        <a:rPr lang="en-AU" sz="1800" b="1" kern="1200" dirty="0">
                          <a:solidFill>
                            <a:schemeClr val="tx1"/>
                          </a:solidFill>
                          <a:effectLst/>
                        </a:rPr>
                        <a:t>1.99</a:t>
                      </a:r>
                      <a:endParaRPr lang="en-AU" sz="1800" b="1" dirty="0">
                        <a:solidFill>
                          <a:schemeClr val="tx1"/>
                        </a:solidFill>
                        <a:effectLst/>
                      </a:endParaRPr>
                    </a:p>
                  </a:txBody>
                  <a:tcPr marL="0" marR="0" marT="0" marB="0" anchor="ctr">
                    <a:solidFill>
                      <a:schemeClr val="accent1">
                        <a:lumMod val="20000"/>
                        <a:lumOff val="80000"/>
                      </a:schemeClr>
                    </a:solidFill>
                  </a:tcPr>
                </a:tc>
                <a:tc>
                  <a:txBody>
                    <a:bodyPr/>
                    <a:lstStyle/>
                    <a:p>
                      <a:pPr marL="0" algn="l" rtl="0" eaLnBrk="1" latinLnBrk="0" hangingPunct="1">
                        <a:spcBef>
                          <a:spcPts val="0"/>
                        </a:spcBef>
                        <a:spcAft>
                          <a:spcPts val="0"/>
                        </a:spcAft>
                      </a:pPr>
                      <a:r>
                        <a:rPr lang="en-AU" sz="1800" b="1" kern="1200" dirty="0">
                          <a:effectLst/>
                        </a:rPr>
                        <a:t>1.7</a:t>
                      </a:r>
                    </a:p>
                  </a:txBody>
                  <a:tcPr marL="0" marR="0" marT="0" marB="0" anchor="ctr">
                    <a:solidFill>
                      <a:schemeClr val="accent1">
                        <a:lumMod val="20000"/>
                        <a:lumOff val="80000"/>
                      </a:schemeClr>
                    </a:solidFill>
                  </a:tcPr>
                </a:tc>
                <a:tc>
                  <a:txBody>
                    <a:bodyPr/>
                    <a:lstStyle/>
                    <a:p>
                      <a:pPr marL="0" algn="l" rtl="0" eaLnBrk="1" latinLnBrk="0" hangingPunct="1">
                        <a:spcBef>
                          <a:spcPts val="0"/>
                        </a:spcBef>
                        <a:spcAft>
                          <a:spcPts val="0"/>
                        </a:spcAft>
                      </a:pPr>
                      <a:r>
                        <a:rPr lang="en-AU" sz="1800" kern="1200" dirty="0">
                          <a:effectLst/>
                        </a:rPr>
                        <a:t>2.16</a:t>
                      </a:r>
                      <a:endParaRPr lang="en-AU" sz="1800" dirty="0">
                        <a:effectLst/>
                      </a:endParaRPr>
                    </a:p>
                  </a:txBody>
                  <a:tcPr marL="0" marR="0" marT="0" marB="0" anchor="ctr">
                    <a:solidFill>
                      <a:schemeClr val="accent1">
                        <a:lumMod val="20000"/>
                        <a:lumOff val="80000"/>
                      </a:schemeClr>
                    </a:solidFill>
                  </a:tcPr>
                </a:tc>
                <a:extLst>
                  <a:ext uri="{0D108BD9-81ED-4DB2-BD59-A6C34878D82A}">
                    <a16:rowId xmlns:a16="http://schemas.microsoft.com/office/drawing/2014/main" val="1374039866"/>
                  </a:ext>
                </a:extLst>
              </a:tr>
              <a:tr h="536336">
                <a:tc>
                  <a:txBody>
                    <a:bodyPr/>
                    <a:lstStyle/>
                    <a:p>
                      <a:pPr marL="0" algn="l" rtl="0" eaLnBrk="1" latinLnBrk="0" hangingPunct="1">
                        <a:spcBef>
                          <a:spcPts val="0"/>
                        </a:spcBef>
                        <a:spcAft>
                          <a:spcPts val="0"/>
                        </a:spcAft>
                      </a:pPr>
                      <a:r>
                        <a:rPr lang="en-AU" sz="1800" kern="1200" dirty="0">
                          <a:effectLst/>
                        </a:rPr>
                        <a:t>Meridional wind [m/s]</a:t>
                      </a:r>
                      <a:endParaRPr lang="en-AU" sz="1800" dirty="0">
                        <a:effectLst/>
                      </a:endParaRPr>
                    </a:p>
                  </a:txBody>
                  <a:tcPr marL="0" marR="0" marT="0" marB="0" anchor="ctr">
                    <a:solidFill>
                      <a:schemeClr val="accent1">
                        <a:lumMod val="40000"/>
                        <a:lumOff val="60000"/>
                      </a:schemeClr>
                    </a:solidFill>
                  </a:tcPr>
                </a:tc>
                <a:tc>
                  <a:txBody>
                    <a:bodyPr/>
                    <a:lstStyle/>
                    <a:p>
                      <a:pPr marL="0" algn="l" rtl="0" eaLnBrk="1" latinLnBrk="0" hangingPunct="1">
                        <a:spcBef>
                          <a:spcPts val="0"/>
                        </a:spcBef>
                        <a:spcAft>
                          <a:spcPts val="0"/>
                        </a:spcAft>
                      </a:pPr>
                      <a:r>
                        <a:rPr lang="en-AU" sz="1800" kern="1200" dirty="0">
                          <a:solidFill>
                            <a:schemeClr val="tx1"/>
                          </a:solidFill>
                          <a:effectLst/>
                        </a:rPr>
                        <a:t>1.89</a:t>
                      </a:r>
                      <a:endParaRPr lang="en-AU" sz="1800" dirty="0">
                        <a:solidFill>
                          <a:schemeClr val="tx1"/>
                        </a:solidFill>
                        <a:effectLst/>
                      </a:endParaRPr>
                    </a:p>
                  </a:txBody>
                  <a:tcPr marL="0" marR="0" marT="0" marB="0" anchor="ctr">
                    <a:solidFill>
                      <a:schemeClr val="accent1">
                        <a:lumMod val="40000"/>
                        <a:lumOff val="60000"/>
                      </a:schemeClr>
                    </a:solidFill>
                  </a:tcPr>
                </a:tc>
                <a:tc>
                  <a:txBody>
                    <a:bodyPr/>
                    <a:lstStyle/>
                    <a:p>
                      <a:pPr marL="0" algn="l" rtl="0" eaLnBrk="1" latinLnBrk="0" hangingPunct="1">
                        <a:spcBef>
                          <a:spcPts val="0"/>
                        </a:spcBef>
                        <a:spcAft>
                          <a:spcPts val="0"/>
                        </a:spcAft>
                      </a:pPr>
                      <a:r>
                        <a:rPr lang="en-AU" sz="1800" b="0" kern="1200" dirty="0">
                          <a:solidFill>
                            <a:schemeClr val="tx1"/>
                          </a:solidFill>
                          <a:effectLst/>
                        </a:rPr>
                        <a:t>1.84</a:t>
                      </a:r>
                      <a:endParaRPr lang="en-AU" sz="1800" b="0" dirty="0">
                        <a:solidFill>
                          <a:schemeClr val="tx1"/>
                        </a:solidFill>
                        <a:effectLst/>
                      </a:endParaRPr>
                    </a:p>
                  </a:txBody>
                  <a:tcPr marL="0" marR="0" marT="0" marB="0" anchor="ctr">
                    <a:solidFill>
                      <a:schemeClr val="accent1">
                        <a:lumMod val="40000"/>
                        <a:lumOff val="60000"/>
                      </a:schemeClr>
                    </a:solidFill>
                  </a:tcPr>
                </a:tc>
                <a:tc>
                  <a:txBody>
                    <a:bodyPr/>
                    <a:lstStyle/>
                    <a:p>
                      <a:pPr marL="0" algn="l" rtl="0" eaLnBrk="1" latinLnBrk="0" hangingPunct="1">
                        <a:spcBef>
                          <a:spcPts val="0"/>
                        </a:spcBef>
                        <a:spcAft>
                          <a:spcPts val="0"/>
                        </a:spcAft>
                      </a:pPr>
                      <a:r>
                        <a:rPr lang="en-AU" sz="1800" b="1" kern="1200" dirty="0">
                          <a:effectLst/>
                        </a:rPr>
                        <a:t>1.7</a:t>
                      </a:r>
                    </a:p>
                  </a:txBody>
                  <a:tcPr marL="0" marR="0" marT="0" marB="0" anchor="ctr">
                    <a:solidFill>
                      <a:schemeClr val="accent1">
                        <a:lumMod val="40000"/>
                        <a:lumOff val="60000"/>
                      </a:schemeClr>
                    </a:solidFill>
                  </a:tcPr>
                </a:tc>
                <a:tc>
                  <a:txBody>
                    <a:bodyPr/>
                    <a:lstStyle/>
                    <a:p>
                      <a:pPr marL="0" algn="l" rtl="0" eaLnBrk="1" latinLnBrk="0" hangingPunct="1">
                        <a:spcBef>
                          <a:spcPts val="0"/>
                        </a:spcBef>
                        <a:spcAft>
                          <a:spcPts val="0"/>
                        </a:spcAft>
                      </a:pPr>
                      <a:r>
                        <a:rPr lang="en-AU" sz="1800" kern="1200" dirty="0">
                          <a:effectLst/>
                        </a:rPr>
                        <a:t>1.87</a:t>
                      </a:r>
                      <a:endParaRPr lang="en-AU" sz="1800" dirty="0">
                        <a:effectLst/>
                      </a:endParaRPr>
                    </a:p>
                  </a:txBody>
                  <a:tcPr marL="0" marR="0" marT="0" marB="0" anchor="ctr">
                    <a:solidFill>
                      <a:schemeClr val="accent1">
                        <a:lumMod val="40000"/>
                        <a:lumOff val="60000"/>
                      </a:schemeClr>
                    </a:solidFill>
                  </a:tcPr>
                </a:tc>
                <a:extLst>
                  <a:ext uri="{0D108BD9-81ED-4DB2-BD59-A6C34878D82A}">
                    <a16:rowId xmlns:a16="http://schemas.microsoft.com/office/drawing/2014/main" val="1636927455"/>
                  </a:ext>
                </a:extLst>
              </a:tr>
              <a:tr h="536336">
                <a:tc>
                  <a:txBody>
                    <a:bodyPr/>
                    <a:lstStyle/>
                    <a:p>
                      <a:pPr marL="0" algn="l" rtl="0" eaLnBrk="1" latinLnBrk="0" hangingPunct="1">
                        <a:spcBef>
                          <a:spcPts val="0"/>
                        </a:spcBef>
                        <a:spcAft>
                          <a:spcPts val="0"/>
                        </a:spcAft>
                      </a:pPr>
                      <a:r>
                        <a:rPr lang="en-AU" sz="1800" kern="1200" dirty="0">
                          <a:effectLst/>
                        </a:rPr>
                        <a:t>Relative humidity [%]</a:t>
                      </a:r>
                      <a:endParaRPr lang="en-AU" sz="1800" dirty="0">
                        <a:effectLst/>
                      </a:endParaRPr>
                    </a:p>
                  </a:txBody>
                  <a:tcPr marL="0" marR="0" marT="0" marB="0" anchor="ctr">
                    <a:solidFill>
                      <a:schemeClr val="accent1">
                        <a:lumMod val="20000"/>
                        <a:lumOff val="80000"/>
                      </a:schemeClr>
                    </a:solidFill>
                  </a:tcPr>
                </a:tc>
                <a:tc>
                  <a:txBody>
                    <a:bodyPr/>
                    <a:lstStyle/>
                    <a:p>
                      <a:pPr marL="0" algn="l" rtl="0" eaLnBrk="1" latinLnBrk="0" hangingPunct="1">
                        <a:spcBef>
                          <a:spcPts val="0"/>
                        </a:spcBef>
                        <a:spcAft>
                          <a:spcPts val="0"/>
                        </a:spcAft>
                      </a:pPr>
                      <a:r>
                        <a:rPr lang="en-AU" sz="1800" kern="1200" dirty="0">
                          <a:solidFill>
                            <a:schemeClr val="tx1"/>
                          </a:solidFill>
                          <a:effectLst/>
                        </a:rPr>
                        <a:t>8.34</a:t>
                      </a:r>
                      <a:endParaRPr lang="en-AU" sz="1800">
                        <a:solidFill>
                          <a:schemeClr val="tx1"/>
                        </a:solidFill>
                        <a:effectLst/>
                      </a:endParaRPr>
                    </a:p>
                  </a:txBody>
                  <a:tcPr marL="0" marR="0" marT="0" marB="0" anchor="ctr">
                    <a:solidFill>
                      <a:schemeClr val="accent1">
                        <a:lumMod val="20000"/>
                        <a:lumOff val="80000"/>
                      </a:schemeClr>
                    </a:solidFill>
                  </a:tcPr>
                </a:tc>
                <a:tc>
                  <a:txBody>
                    <a:bodyPr/>
                    <a:lstStyle/>
                    <a:p>
                      <a:pPr marL="0" algn="l" rtl="0" eaLnBrk="1" latinLnBrk="0" hangingPunct="1">
                        <a:spcBef>
                          <a:spcPts val="0"/>
                        </a:spcBef>
                        <a:spcAft>
                          <a:spcPts val="0"/>
                        </a:spcAft>
                      </a:pPr>
                      <a:r>
                        <a:rPr lang="en-AU" sz="1800" kern="1200" dirty="0">
                          <a:solidFill>
                            <a:schemeClr val="tx1"/>
                          </a:solidFill>
                          <a:effectLst/>
                        </a:rPr>
                        <a:t>8.16</a:t>
                      </a:r>
                      <a:endParaRPr lang="en-AU" sz="1800" dirty="0">
                        <a:solidFill>
                          <a:schemeClr val="tx1"/>
                        </a:solidFill>
                        <a:effectLst/>
                      </a:endParaRPr>
                    </a:p>
                  </a:txBody>
                  <a:tcPr marL="0" marR="0" marT="0" marB="0" anchor="ctr">
                    <a:solidFill>
                      <a:schemeClr val="accent1">
                        <a:lumMod val="20000"/>
                        <a:lumOff val="80000"/>
                      </a:schemeClr>
                    </a:solidFill>
                  </a:tcPr>
                </a:tc>
                <a:tc>
                  <a:txBody>
                    <a:bodyPr/>
                    <a:lstStyle/>
                    <a:p>
                      <a:pPr marL="0" algn="l" rtl="0" eaLnBrk="1" latinLnBrk="0" hangingPunct="1">
                        <a:spcBef>
                          <a:spcPts val="0"/>
                        </a:spcBef>
                        <a:spcAft>
                          <a:spcPts val="0"/>
                        </a:spcAft>
                      </a:pPr>
                      <a:endParaRPr lang="en-AU" sz="1800" kern="1200">
                        <a:effectLst/>
                      </a:endParaRPr>
                    </a:p>
                  </a:txBody>
                  <a:tcPr marL="0" marR="0" marT="0" marB="0" anchor="ctr">
                    <a:solidFill>
                      <a:schemeClr val="accent1">
                        <a:lumMod val="20000"/>
                        <a:lumOff val="80000"/>
                      </a:schemeClr>
                    </a:solidFill>
                  </a:tcPr>
                </a:tc>
                <a:tc>
                  <a:txBody>
                    <a:bodyPr/>
                    <a:lstStyle/>
                    <a:p>
                      <a:pPr marL="0" algn="l" rtl="0" eaLnBrk="1" latinLnBrk="0" hangingPunct="1">
                        <a:spcBef>
                          <a:spcPts val="0"/>
                        </a:spcBef>
                        <a:spcAft>
                          <a:spcPts val="0"/>
                        </a:spcAft>
                      </a:pPr>
                      <a:r>
                        <a:rPr lang="en-AU" sz="1800" kern="1200" dirty="0">
                          <a:effectLst/>
                        </a:rPr>
                        <a:t>8.40</a:t>
                      </a:r>
                      <a:endParaRPr lang="en-AU" sz="1800" dirty="0">
                        <a:effectLst/>
                      </a:endParaRPr>
                    </a:p>
                  </a:txBody>
                  <a:tcPr marL="0" marR="0" marT="0" marB="0" anchor="ctr">
                    <a:solidFill>
                      <a:schemeClr val="accent1">
                        <a:lumMod val="20000"/>
                        <a:lumOff val="80000"/>
                      </a:schemeClr>
                    </a:solidFill>
                  </a:tcPr>
                </a:tc>
                <a:extLst>
                  <a:ext uri="{0D108BD9-81ED-4DB2-BD59-A6C34878D82A}">
                    <a16:rowId xmlns:a16="http://schemas.microsoft.com/office/drawing/2014/main" val="4023483618"/>
                  </a:ext>
                </a:extLst>
              </a:tr>
              <a:tr h="536336">
                <a:tc>
                  <a:txBody>
                    <a:bodyPr/>
                    <a:lstStyle/>
                    <a:p>
                      <a:pPr marL="0" algn="l" rtl="0" eaLnBrk="1" latinLnBrk="0" hangingPunct="1">
                        <a:spcBef>
                          <a:spcPts val="0"/>
                        </a:spcBef>
                        <a:spcAft>
                          <a:spcPts val="0"/>
                        </a:spcAft>
                      </a:pPr>
                      <a:r>
                        <a:rPr lang="en-AU" sz="1800" kern="1200" dirty="0">
                          <a:effectLst/>
                        </a:rPr>
                        <a:t>Screen temp [deg C]</a:t>
                      </a:r>
                      <a:endParaRPr lang="en-AU" sz="1800" dirty="0">
                        <a:effectLst/>
                      </a:endParaRPr>
                    </a:p>
                  </a:txBody>
                  <a:tcPr marL="0" marR="0" marT="0" marB="0" anchor="ctr">
                    <a:solidFill>
                      <a:schemeClr val="accent1">
                        <a:lumMod val="40000"/>
                        <a:lumOff val="60000"/>
                      </a:schemeClr>
                    </a:solidFill>
                  </a:tcPr>
                </a:tc>
                <a:tc>
                  <a:txBody>
                    <a:bodyPr/>
                    <a:lstStyle/>
                    <a:p>
                      <a:pPr marL="0" algn="l" rtl="0" eaLnBrk="1" latinLnBrk="0" hangingPunct="1">
                        <a:spcBef>
                          <a:spcPts val="0"/>
                        </a:spcBef>
                        <a:spcAft>
                          <a:spcPts val="0"/>
                        </a:spcAft>
                      </a:pPr>
                      <a:r>
                        <a:rPr lang="en-AU" sz="1800" kern="1200" dirty="0">
                          <a:effectLst/>
                        </a:rPr>
                        <a:t>1.39</a:t>
                      </a:r>
                      <a:endParaRPr lang="en-AU" sz="1800" dirty="0">
                        <a:effectLst/>
                      </a:endParaRPr>
                    </a:p>
                  </a:txBody>
                  <a:tcPr marL="0" marR="0" marT="0" marB="0" anchor="ctr">
                    <a:solidFill>
                      <a:schemeClr val="accent1">
                        <a:lumMod val="40000"/>
                        <a:lumOff val="60000"/>
                      </a:schemeClr>
                    </a:solidFill>
                  </a:tcPr>
                </a:tc>
                <a:tc>
                  <a:txBody>
                    <a:bodyPr/>
                    <a:lstStyle/>
                    <a:p>
                      <a:pPr marL="0" algn="l" rtl="0" eaLnBrk="1" latinLnBrk="0" hangingPunct="1">
                        <a:spcBef>
                          <a:spcPts val="0"/>
                        </a:spcBef>
                        <a:spcAft>
                          <a:spcPts val="0"/>
                        </a:spcAft>
                      </a:pPr>
                      <a:r>
                        <a:rPr lang="en-AU" sz="1800" b="1" kern="1200" dirty="0">
                          <a:solidFill>
                            <a:schemeClr val="tx1"/>
                          </a:solidFill>
                          <a:effectLst/>
                        </a:rPr>
                        <a:t>1.31</a:t>
                      </a:r>
                      <a:endParaRPr lang="en-AU" sz="1800" b="1" dirty="0">
                        <a:solidFill>
                          <a:schemeClr val="tx1"/>
                        </a:solidFill>
                        <a:effectLst/>
                      </a:endParaRPr>
                    </a:p>
                  </a:txBody>
                  <a:tcPr marL="0" marR="0" marT="0" marB="0" anchor="ctr">
                    <a:solidFill>
                      <a:schemeClr val="accent1">
                        <a:lumMod val="40000"/>
                        <a:lumOff val="60000"/>
                      </a:schemeClr>
                    </a:solidFill>
                  </a:tcPr>
                </a:tc>
                <a:tc>
                  <a:txBody>
                    <a:bodyPr/>
                    <a:lstStyle/>
                    <a:p>
                      <a:pPr marL="0" algn="l" rtl="0" eaLnBrk="1" latinLnBrk="0" hangingPunct="1">
                        <a:spcBef>
                          <a:spcPts val="0"/>
                        </a:spcBef>
                        <a:spcAft>
                          <a:spcPts val="0"/>
                        </a:spcAft>
                      </a:pPr>
                      <a:r>
                        <a:rPr lang="en-AU" sz="1800" b="1" kern="1200" dirty="0">
                          <a:effectLst/>
                        </a:rPr>
                        <a:t>1.5</a:t>
                      </a:r>
                    </a:p>
                  </a:txBody>
                  <a:tcPr marL="0" marR="0" marT="0" marB="0" anchor="ctr">
                    <a:solidFill>
                      <a:schemeClr val="accent1">
                        <a:lumMod val="40000"/>
                        <a:lumOff val="60000"/>
                      </a:schemeClr>
                    </a:solidFill>
                  </a:tcPr>
                </a:tc>
                <a:tc>
                  <a:txBody>
                    <a:bodyPr/>
                    <a:lstStyle/>
                    <a:p>
                      <a:pPr marL="0" algn="l" rtl="0" eaLnBrk="1" latinLnBrk="0" hangingPunct="1">
                        <a:spcBef>
                          <a:spcPts val="0"/>
                        </a:spcBef>
                        <a:spcAft>
                          <a:spcPts val="0"/>
                        </a:spcAft>
                      </a:pPr>
                      <a:r>
                        <a:rPr lang="en-AU" sz="1800" kern="1200" dirty="0">
                          <a:effectLst/>
                        </a:rPr>
                        <a:t>1.42</a:t>
                      </a:r>
                      <a:endParaRPr lang="en-AU" sz="1800" dirty="0">
                        <a:effectLst/>
                      </a:endParaRPr>
                    </a:p>
                  </a:txBody>
                  <a:tcPr marL="0" marR="0" marT="0" marB="0" anchor="ctr">
                    <a:solidFill>
                      <a:schemeClr val="accent1">
                        <a:lumMod val="40000"/>
                        <a:lumOff val="60000"/>
                      </a:schemeClr>
                    </a:solidFill>
                  </a:tcPr>
                </a:tc>
                <a:extLst>
                  <a:ext uri="{0D108BD9-81ED-4DB2-BD59-A6C34878D82A}">
                    <a16:rowId xmlns:a16="http://schemas.microsoft.com/office/drawing/2014/main" val="3414807360"/>
                  </a:ext>
                </a:extLst>
              </a:tr>
              <a:tr h="536336">
                <a:tc>
                  <a:txBody>
                    <a:bodyPr/>
                    <a:lstStyle/>
                    <a:p>
                      <a:pPr marL="0" algn="l" rtl="0" eaLnBrk="1" latinLnBrk="0" hangingPunct="1">
                        <a:spcBef>
                          <a:spcPts val="0"/>
                        </a:spcBef>
                        <a:spcAft>
                          <a:spcPts val="0"/>
                        </a:spcAft>
                      </a:pPr>
                      <a:r>
                        <a:rPr lang="en-AU" sz="1800" kern="1200" dirty="0">
                          <a:effectLst/>
                        </a:rPr>
                        <a:t>Station pressure [</a:t>
                      </a:r>
                      <a:r>
                        <a:rPr lang="en-AU" sz="1800" kern="1200" dirty="0" err="1">
                          <a:effectLst/>
                        </a:rPr>
                        <a:t>hPa</a:t>
                      </a:r>
                      <a:r>
                        <a:rPr lang="en-AU" sz="1800" kern="1200" dirty="0">
                          <a:effectLst/>
                        </a:rPr>
                        <a:t>]</a:t>
                      </a:r>
                      <a:endParaRPr lang="en-AU" sz="1800" dirty="0">
                        <a:effectLst/>
                      </a:endParaRPr>
                    </a:p>
                  </a:txBody>
                  <a:tcPr marL="0" marR="0" marT="0" marB="0" anchor="ctr">
                    <a:solidFill>
                      <a:schemeClr val="accent1">
                        <a:lumMod val="20000"/>
                        <a:lumOff val="80000"/>
                      </a:schemeClr>
                    </a:solidFill>
                  </a:tcPr>
                </a:tc>
                <a:tc>
                  <a:txBody>
                    <a:bodyPr/>
                    <a:lstStyle/>
                    <a:p>
                      <a:pPr marL="0" algn="l" rtl="0" eaLnBrk="1" latinLnBrk="0" hangingPunct="1">
                        <a:spcBef>
                          <a:spcPts val="0"/>
                        </a:spcBef>
                        <a:spcAft>
                          <a:spcPts val="0"/>
                        </a:spcAft>
                      </a:pPr>
                      <a:r>
                        <a:rPr lang="en-AU" sz="1800" kern="1200" dirty="0">
                          <a:effectLst/>
                        </a:rPr>
                        <a:t>0.58</a:t>
                      </a:r>
                      <a:endParaRPr lang="en-AU" sz="1800" dirty="0">
                        <a:effectLst/>
                      </a:endParaRPr>
                    </a:p>
                  </a:txBody>
                  <a:tcPr marL="0" marR="0" marT="0" marB="0" anchor="ctr">
                    <a:solidFill>
                      <a:schemeClr val="accent1">
                        <a:lumMod val="20000"/>
                        <a:lumOff val="80000"/>
                      </a:schemeClr>
                    </a:solidFill>
                  </a:tcPr>
                </a:tc>
                <a:tc>
                  <a:txBody>
                    <a:bodyPr/>
                    <a:lstStyle/>
                    <a:p>
                      <a:pPr marL="0" algn="l" rtl="0" eaLnBrk="1" latinLnBrk="0" hangingPunct="1">
                        <a:spcBef>
                          <a:spcPts val="0"/>
                        </a:spcBef>
                        <a:spcAft>
                          <a:spcPts val="0"/>
                        </a:spcAft>
                      </a:pPr>
                      <a:r>
                        <a:rPr lang="en-AU" sz="1800" kern="1200" dirty="0">
                          <a:solidFill>
                            <a:schemeClr val="tx1"/>
                          </a:solidFill>
                          <a:effectLst/>
                        </a:rPr>
                        <a:t>0.53</a:t>
                      </a:r>
                      <a:endParaRPr lang="en-AU" sz="1800" dirty="0">
                        <a:solidFill>
                          <a:schemeClr val="tx1"/>
                        </a:solidFill>
                        <a:effectLst/>
                      </a:endParaRPr>
                    </a:p>
                  </a:txBody>
                  <a:tcPr marL="0" marR="0" marT="0" marB="0" anchor="ctr">
                    <a:solidFill>
                      <a:schemeClr val="accent1">
                        <a:lumMod val="20000"/>
                        <a:lumOff val="80000"/>
                      </a:schemeClr>
                    </a:solidFill>
                  </a:tcPr>
                </a:tc>
                <a:tc>
                  <a:txBody>
                    <a:bodyPr/>
                    <a:lstStyle/>
                    <a:p>
                      <a:pPr marL="0" algn="l" rtl="0" eaLnBrk="1" latinLnBrk="0" hangingPunct="1">
                        <a:spcBef>
                          <a:spcPts val="0"/>
                        </a:spcBef>
                        <a:spcAft>
                          <a:spcPts val="0"/>
                        </a:spcAft>
                      </a:pPr>
                      <a:endParaRPr lang="en-AU" sz="1800" kern="1200">
                        <a:effectLst/>
                      </a:endParaRPr>
                    </a:p>
                  </a:txBody>
                  <a:tcPr marL="0" marR="0" marT="0" marB="0" anchor="ctr">
                    <a:solidFill>
                      <a:schemeClr val="accent1">
                        <a:lumMod val="20000"/>
                        <a:lumOff val="80000"/>
                      </a:schemeClr>
                    </a:solidFill>
                  </a:tcPr>
                </a:tc>
                <a:tc>
                  <a:txBody>
                    <a:bodyPr/>
                    <a:lstStyle/>
                    <a:p>
                      <a:pPr marL="0" algn="l" rtl="0" eaLnBrk="1" latinLnBrk="0" hangingPunct="1">
                        <a:spcBef>
                          <a:spcPts val="0"/>
                        </a:spcBef>
                        <a:spcAft>
                          <a:spcPts val="0"/>
                        </a:spcAft>
                      </a:pPr>
                      <a:r>
                        <a:rPr lang="en-AU" sz="1800" kern="1200" dirty="0">
                          <a:effectLst/>
                        </a:rPr>
                        <a:t>0.58</a:t>
                      </a:r>
                      <a:endParaRPr lang="en-AU" sz="1800" dirty="0">
                        <a:effectLst/>
                      </a:endParaRPr>
                    </a:p>
                  </a:txBody>
                  <a:tcPr marL="0" marR="0" marT="0" marB="0" anchor="ctr">
                    <a:solidFill>
                      <a:schemeClr val="accent1">
                        <a:lumMod val="20000"/>
                        <a:lumOff val="80000"/>
                      </a:schemeClr>
                    </a:solidFill>
                  </a:tcPr>
                </a:tc>
                <a:extLst>
                  <a:ext uri="{0D108BD9-81ED-4DB2-BD59-A6C34878D82A}">
                    <a16:rowId xmlns:a16="http://schemas.microsoft.com/office/drawing/2014/main" val="950033275"/>
                  </a:ext>
                </a:extLst>
              </a:tr>
              <a:tr h="536336">
                <a:tc>
                  <a:txBody>
                    <a:bodyPr/>
                    <a:lstStyle/>
                    <a:p>
                      <a:pPr marL="0" algn="l" rtl="0" eaLnBrk="1" latinLnBrk="0" hangingPunct="1">
                        <a:spcBef>
                          <a:spcPts val="0"/>
                        </a:spcBef>
                        <a:spcAft>
                          <a:spcPts val="0"/>
                        </a:spcAft>
                      </a:pPr>
                      <a:r>
                        <a:rPr lang="en-AU" sz="1800" kern="1200" dirty="0">
                          <a:effectLst/>
                        </a:rPr>
                        <a:t>Wind direction [deg]</a:t>
                      </a:r>
                      <a:endParaRPr lang="en-AU" sz="1800" dirty="0">
                        <a:effectLst/>
                      </a:endParaRPr>
                    </a:p>
                  </a:txBody>
                  <a:tcPr marL="0" marR="0" marT="0" marB="0" anchor="ctr">
                    <a:solidFill>
                      <a:schemeClr val="accent1">
                        <a:lumMod val="40000"/>
                        <a:lumOff val="60000"/>
                      </a:schemeClr>
                    </a:solidFill>
                  </a:tcPr>
                </a:tc>
                <a:tc>
                  <a:txBody>
                    <a:bodyPr/>
                    <a:lstStyle/>
                    <a:p>
                      <a:pPr marL="0" algn="l" rtl="0" eaLnBrk="1" latinLnBrk="0" hangingPunct="1">
                        <a:spcBef>
                          <a:spcPts val="0"/>
                        </a:spcBef>
                        <a:spcAft>
                          <a:spcPts val="0"/>
                        </a:spcAft>
                      </a:pPr>
                      <a:r>
                        <a:rPr lang="en-AU" sz="1800" kern="1200" dirty="0">
                          <a:effectLst/>
                        </a:rPr>
                        <a:t>47.27</a:t>
                      </a:r>
                      <a:endParaRPr lang="en-AU" sz="1800" dirty="0">
                        <a:effectLst/>
                      </a:endParaRPr>
                    </a:p>
                  </a:txBody>
                  <a:tcPr marL="0" marR="0" marT="0" marB="0" anchor="ctr">
                    <a:solidFill>
                      <a:schemeClr val="accent1">
                        <a:lumMod val="40000"/>
                        <a:lumOff val="60000"/>
                      </a:schemeClr>
                    </a:solidFill>
                  </a:tcPr>
                </a:tc>
                <a:tc>
                  <a:txBody>
                    <a:bodyPr/>
                    <a:lstStyle/>
                    <a:p>
                      <a:pPr marL="0" algn="l" rtl="0" eaLnBrk="1" latinLnBrk="0" hangingPunct="1">
                        <a:spcBef>
                          <a:spcPts val="0"/>
                        </a:spcBef>
                        <a:spcAft>
                          <a:spcPts val="0"/>
                        </a:spcAft>
                      </a:pPr>
                      <a:r>
                        <a:rPr lang="en-AU" sz="1800" kern="1200" dirty="0">
                          <a:solidFill>
                            <a:schemeClr val="tx1"/>
                          </a:solidFill>
                          <a:effectLst/>
                        </a:rPr>
                        <a:t>46.78</a:t>
                      </a:r>
                      <a:endParaRPr lang="en-AU" sz="1800" dirty="0">
                        <a:solidFill>
                          <a:schemeClr val="tx1"/>
                        </a:solidFill>
                        <a:effectLst/>
                      </a:endParaRPr>
                    </a:p>
                  </a:txBody>
                  <a:tcPr marL="0" marR="0" marT="0" marB="0" anchor="ctr">
                    <a:solidFill>
                      <a:schemeClr val="accent1">
                        <a:lumMod val="40000"/>
                        <a:lumOff val="60000"/>
                      </a:schemeClr>
                    </a:solidFill>
                  </a:tcPr>
                </a:tc>
                <a:tc>
                  <a:txBody>
                    <a:bodyPr/>
                    <a:lstStyle/>
                    <a:p>
                      <a:pPr marL="0" algn="l" rtl="0" eaLnBrk="1" latinLnBrk="0" hangingPunct="1">
                        <a:spcBef>
                          <a:spcPts val="0"/>
                        </a:spcBef>
                        <a:spcAft>
                          <a:spcPts val="0"/>
                        </a:spcAft>
                      </a:pPr>
                      <a:endParaRPr lang="en-AU" sz="1800" kern="1200" dirty="0">
                        <a:effectLst/>
                      </a:endParaRPr>
                    </a:p>
                  </a:txBody>
                  <a:tcPr marL="0" marR="0" marT="0" marB="0" anchor="ctr">
                    <a:solidFill>
                      <a:schemeClr val="accent1">
                        <a:lumMod val="40000"/>
                        <a:lumOff val="60000"/>
                      </a:schemeClr>
                    </a:solidFill>
                  </a:tcPr>
                </a:tc>
                <a:tc>
                  <a:txBody>
                    <a:bodyPr/>
                    <a:lstStyle/>
                    <a:p>
                      <a:pPr marL="0" algn="l" rtl="0" eaLnBrk="1" latinLnBrk="0" hangingPunct="1">
                        <a:spcBef>
                          <a:spcPts val="0"/>
                        </a:spcBef>
                        <a:spcAft>
                          <a:spcPts val="0"/>
                        </a:spcAft>
                      </a:pPr>
                      <a:r>
                        <a:rPr lang="en-AU" sz="1800" kern="1200" dirty="0">
                          <a:effectLst/>
                        </a:rPr>
                        <a:t>46.50</a:t>
                      </a:r>
                      <a:endParaRPr lang="en-AU" sz="1800" dirty="0">
                        <a:effectLst/>
                      </a:endParaRPr>
                    </a:p>
                  </a:txBody>
                  <a:tcPr marL="0" marR="0" marT="0" marB="0" anchor="ctr">
                    <a:solidFill>
                      <a:schemeClr val="accent1">
                        <a:lumMod val="40000"/>
                        <a:lumOff val="60000"/>
                      </a:schemeClr>
                    </a:solidFill>
                  </a:tcPr>
                </a:tc>
                <a:extLst>
                  <a:ext uri="{0D108BD9-81ED-4DB2-BD59-A6C34878D82A}">
                    <a16:rowId xmlns:a16="http://schemas.microsoft.com/office/drawing/2014/main" val="4274227938"/>
                  </a:ext>
                </a:extLst>
              </a:tr>
              <a:tr h="536336">
                <a:tc>
                  <a:txBody>
                    <a:bodyPr/>
                    <a:lstStyle/>
                    <a:p>
                      <a:pPr marL="0" algn="l" rtl="0" eaLnBrk="1" latinLnBrk="0" hangingPunct="1">
                        <a:spcBef>
                          <a:spcPts val="0"/>
                        </a:spcBef>
                        <a:spcAft>
                          <a:spcPts val="0"/>
                        </a:spcAft>
                      </a:pPr>
                      <a:r>
                        <a:rPr lang="en-AU" sz="1800" kern="1200" dirty="0">
                          <a:effectLst/>
                        </a:rPr>
                        <a:t>Wind speed [m/s]</a:t>
                      </a:r>
                      <a:endParaRPr lang="en-AU" sz="1800" dirty="0">
                        <a:effectLst/>
                      </a:endParaRPr>
                    </a:p>
                  </a:txBody>
                  <a:tcPr marL="0" marR="0" marT="0" marB="0" anchor="ctr">
                    <a:solidFill>
                      <a:schemeClr val="accent1">
                        <a:lumMod val="20000"/>
                        <a:lumOff val="80000"/>
                      </a:schemeClr>
                    </a:solidFill>
                  </a:tcPr>
                </a:tc>
                <a:tc>
                  <a:txBody>
                    <a:bodyPr/>
                    <a:lstStyle/>
                    <a:p>
                      <a:pPr marL="0" algn="l" rtl="0" eaLnBrk="1" latinLnBrk="0" hangingPunct="1">
                        <a:spcBef>
                          <a:spcPts val="0"/>
                        </a:spcBef>
                        <a:spcAft>
                          <a:spcPts val="0"/>
                        </a:spcAft>
                      </a:pPr>
                      <a:r>
                        <a:rPr lang="en-AU" sz="1800" kern="1200" dirty="0">
                          <a:effectLst/>
                        </a:rPr>
                        <a:t>1.94</a:t>
                      </a:r>
                      <a:endParaRPr lang="en-AU" sz="1800" dirty="0">
                        <a:effectLst/>
                      </a:endParaRPr>
                    </a:p>
                  </a:txBody>
                  <a:tcPr marL="0" marR="0" marT="0" marB="0" anchor="ctr">
                    <a:solidFill>
                      <a:schemeClr val="accent1">
                        <a:lumMod val="20000"/>
                        <a:lumOff val="80000"/>
                      </a:schemeClr>
                    </a:solidFill>
                  </a:tcPr>
                </a:tc>
                <a:tc>
                  <a:txBody>
                    <a:bodyPr/>
                    <a:lstStyle/>
                    <a:p>
                      <a:pPr marL="0" algn="l" rtl="0" eaLnBrk="1" latinLnBrk="0" hangingPunct="1">
                        <a:spcBef>
                          <a:spcPts val="0"/>
                        </a:spcBef>
                        <a:spcAft>
                          <a:spcPts val="0"/>
                        </a:spcAft>
                      </a:pPr>
                      <a:r>
                        <a:rPr lang="en-AU" sz="1800" kern="1200" dirty="0">
                          <a:solidFill>
                            <a:schemeClr val="tx1"/>
                          </a:solidFill>
                          <a:effectLst/>
                        </a:rPr>
                        <a:t>1.89</a:t>
                      </a:r>
                      <a:endParaRPr lang="en-AU" sz="1800" dirty="0">
                        <a:solidFill>
                          <a:schemeClr val="tx1"/>
                        </a:solidFill>
                        <a:effectLst/>
                      </a:endParaRPr>
                    </a:p>
                  </a:txBody>
                  <a:tcPr marL="0" marR="0" marT="0" marB="0" anchor="ctr">
                    <a:solidFill>
                      <a:schemeClr val="accent1">
                        <a:lumMod val="20000"/>
                        <a:lumOff val="80000"/>
                      </a:schemeClr>
                    </a:solidFill>
                  </a:tcPr>
                </a:tc>
                <a:tc>
                  <a:txBody>
                    <a:bodyPr/>
                    <a:lstStyle/>
                    <a:p>
                      <a:pPr marL="0" algn="l" rtl="0" eaLnBrk="1" latinLnBrk="0" hangingPunct="1">
                        <a:spcBef>
                          <a:spcPts val="0"/>
                        </a:spcBef>
                        <a:spcAft>
                          <a:spcPts val="0"/>
                        </a:spcAft>
                      </a:pPr>
                      <a:endParaRPr lang="en-AU" sz="1800" kern="1200" dirty="0">
                        <a:effectLst/>
                      </a:endParaRPr>
                    </a:p>
                  </a:txBody>
                  <a:tcPr marL="0" marR="0" marT="0" marB="0" anchor="ctr">
                    <a:solidFill>
                      <a:schemeClr val="accent1">
                        <a:lumMod val="20000"/>
                        <a:lumOff val="80000"/>
                      </a:schemeClr>
                    </a:solidFill>
                  </a:tcPr>
                </a:tc>
                <a:tc>
                  <a:txBody>
                    <a:bodyPr/>
                    <a:lstStyle/>
                    <a:p>
                      <a:pPr marL="0" algn="l" rtl="0" eaLnBrk="1" latinLnBrk="0" hangingPunct="1">
                        <a:spcBef>
                          <a:spcPts val="0"/>
                        </a:spcBef>
                        <a:spcAft>
                          <a:spcPts val="0"/>
                        </a:spcAft>
                      </a:pPr>
                      <a:r>
                        <a:rPr lang="en-AU" sz="1800" kern="1200" dirty="0">
                          <a:effectLst/>
                        </a:rPr>
                        <a:t>1.97</a:t>
                      </a:r>
                      <a:endParaRPr lang="en-AU" sz="1800" dirty="0">
                        <a:effectLst/>
                      </a:endParaRPr>
                    </a:p>
                  </a:txBody>
                  <a:tcPr marL="0" marR="0" marT="0" marB="0" anchor="ctr">
                    <a:solidFill>
                      <a:schemeClr val="accent1">
                        <a:lumMod val="20000"/>
                        <a:lumOff val="80000"/>
                      </a:schemeClr>
                    </a:solidFill>
                  </a:tcPr>
                </a:tc>
                <a:extLst>
                  <a:ext uri="{0D108BD9-81ED-4DB2-BD59-A6C34878D82A}">
                    <a16:rowId xmlns:a16="http://schemas.microsoft.com/office/drawing/2014/main" val="1278605236"/>
                  </a:ext>
                </a:extLst>
              </a:tr>
              <a:tr h="536336">
                <a:tc>
                  <a:txBody>
                    <a:bodyPr/>
                    <a:lstStyle/>
                    <a:p>
                      <a:pPr marL="0" algn="l" rtl="0" eaLnBrk="1" latinLnBrk="0" hangingPunct="1">
                        <a:spcBef>
                          <a:spcPts val="0"/>
                        </a:spcBef>
                        <a:spcAft>
                          <a:spcPts val="0"/>
                        </a:spcAft>
                      </a:pPr>
                      <a:r>
                        <a:rPr lang="en-AU" sz="1800" kern="1200" dirty="0">
                          <a:effectLst/>
                        </a:rPr>
                        <a:t>Zonal wind [m/s]</a:t>
                      </a:r>
                      <a:endParaRPr lang="en-AU" sz="1800" dirty="0">
                        <a:effectLst/>
                      </a:endParaRPr>
                    </a:p>
                  </a:txBody>
                  <a:tcPr marL="0" marR="0" marT="0" marB="0" anchor="ctr">
                    <a:solidFill>
                      <a:schemeClr val="accent1">
                        <a:lumMod val="40000"/>
                        <a:lumOff val="60000"/>
                      </a:schemeClr>
                    </a:solidFill>
                  </a:tcPr>
                </a:tc>
                <a:tc>
                  <a:txBody>
                    <a:bodyPr/>
                    <a:lstStyle/>
                    <a:p>
                      <a:pPr marL="0" algn="l" rtl="0" eaLnBrk="1" latinLnBrk="0" hangingPunct="1">
                        <a:spcBef>
                          <a:spcPts val="0"/>
                        </a:spcBef>
                        <a:spcAft>
                          <a:spcPts val="0"/>
                        </a:spcAft>
                      </a:pPr>
                      <a:r>
                        <a:rPr lang="en-AU" sz="1800" kern="1200" dirty="0">
                          <a:effectLst/>
                        </a:rPr>
                        <a:t>1.89</a:t>
                      </a:r>
                      <a:endParaRPr lang="en-AU" sz="1800" dirty="0">
                        <a:effectLst/>
                      </a:endParaRPr>
                    </a:p>
                  </a:txBody>
                  <a:tcPr marL="0" marR="0" marT="0" marB="0" anchor="ctr">
                    <a:solidFill>
                      <a:schemeClr val="accent1">
                        <a:lumMod val="40000"/>
                        <a:lumOff val="60000"/>
                      </a:schemeClr>
                    </a:solidFill>
                  </a:tcPr>
                </a:tc>
                <a:tc>
                  <a:txBody>
                    <a:bodyPr/>
                    <a:lstStyle/>
                    <a:p>
                      <a:pPr marL="0" algn="l" rtl="0" eaLnBrk="1" latinLnBrk="0" hangingPunct="1">
                        <a:spcBef>
                          <a:spcPts val="0"/>
                        </a:spcBef>
                        <a:spcAft>
                          <a:spcPts val="0"/>
                        </a:spcAft>
                      </a:pPr>
                      <a:r>
                        <a:rPr lang="en-AU" sz="1800" b="1" kern="1200" dirty="0">
                          <a:solidFill>
                            <a:schemeClr val="tx1"/>
                          </a:solidFill>
                          <a:effectLst/>
                        </a:rPr>
                        <a:t>1.87</a:t>
                      </a:r>
                      <a:endParaRPr lang="en-AU" sz="1800" b="1" dirty="0">
                        <a:solidFill>
                          <a:schemeClr val="tx1"/>
                        </a:solidFill>
                        <a:effectLst/>
                      </a:endParaRPr>
                    </a:p>
                  </a:txBody>
                  <a:tcPr marL="0" marR="0" marT="0" marB="0" anchor="ctr">
                    <a:solidFill>
                      <a:schemeClr val="accent1">
                        <a:lumMod val="40000"/>
                        <a:lumOff val="60000"/>
                      </a:schemeClr>
                    </a:solidFill>
                  </a:tcPr>
                </a:tc>
                <a:tc>
                  <a:txBody>
                    <a:bodyPr/>
                    <a:lstStyle/>
                    <a:p>
                      <a:pPr marL="0" algn="l" rtl="0" eaLnBrk="1" latinLnBrk="0" hangingPunct="1">
                        <a:spcBef>
                          <a:spcPts val="0"/>
                        </a:spcBef>
                        <a:spcAft>
                          <a:spcPts val="0"/>
                        </a:spcAft>
                      </a:pPr>
                      <a:r>
                        <a:rPr lang="en-AU" sz="1800" b="1" kern="1200" dirty="0">
                          <a:effectLst/>
                        </a:rPr>
                        <a:t>1.7</a:t>
                      </a:r>
                      <a:endParaRPr lang="en-AU" sz="1800" b="1" dirty="0">
                        <a:effectLst/>
                      </a:endParaRPr>
                    </a:p>
                  </a:txBody>
                  <a:tcPr marL="0" marR="0" marT="0" marB="0" anchor="ctr">
                    <a:solidFill>
                      <a:schemeClr val="accent1">
                        <a:lumMod val="40000"/>
                        <a:lumOff val="60000"/>
                      </a:schemeClr>
                    </a:solidFill>
                  </a:tcPr>
                </a:tc>
                <a:tc>
                  <a:txBody>
                    <a:bodyPr/>
                    <a:lstStyle/>
                    <a:p>
                      <a:pPr marL="0" algn="l" rtl="0" eaLnBrk="1" latinLnBrk="0" hangingPunct="1">
                        <a:spcBef>
                          <a:spcPts val="0"/>
                        </a:spcBef>
                        <a:spcAft>
                          <a:spcPts val="0"/>
                        </a:spcAft>
                      </a:pPr>
                      <a:r>
                        <a:rPr lang="en-AU" sz="1800" kern="1200" dirty="0">
                          <a:effectLst/>
                        </a:rPr>
                        <a:t>1.89</a:t>
                      </a:r>
                      <a:endParaRPr lang="en-AU" sz="1800" dirty="0">
                        <a:effectLst/>
                      </a:endParaRPr>
                    </a:p>
                  </a:txBody>
                  <a:tcPr marL="0" marR="0" marT="0" marB="0" anchor="ctr">
                    <a:solidFill>
                      <a:schemeClr val="accent1">
                        <a:lumMod val="40000"/>
                        <a:lumOff val="60000"/>
                      </a:schemeClr>
                    </a:solidFill>
                  </a:tcPr>
                </a:tc>
                <a:extLst>
                  <a:ext uri="{0D108BD9-81ED-4DB2-BD59-A6C34878D82A}">
                    <a16:rowId xmlns:a16="http://schemas.microsoft.com/office/drawing/2014/main" val="2580345525"/>
                  </a:ext>
                </a:extLst>
              </a:tr>
            </a:tbl>
          </a:graphicData>
        </a:graphic>
      </p:graphicFrame>
      <p:sp>
        <p:nvSpPr>
          <p:cNvPr id="28" name="TextBox 27">
            <a:extLst>
              <a:ext uri="{FF2B5EF4-FFF2-40B4-BE49-F238E27FC236}">
                <a16:creationId xmlns:a16="http://schemas.microsoft.com/office/drawing/2014/main" id="{8BD21169-3A2E-8D60-517C-E2AF7F24F3D0}"/>
              </a:ext>
            </a:extLst>
          </p:cNvPr>
          <p:cNvSpPr txBox="1"/>
          <p:nvPr/>
        </p:nvSpPr>
        <p:spPr>
          <a:xfrm>
            <a:off x="10800000" y="31001910"/>
            <a:ext cx="8640000" cy="923330"/>
          </a:xfrm>
          <a:prstGeom prst="rect">
            <a:avLst/>
          </a:prstGeom>
          <a:noFill/>
        </p:spPr>
        <p:txBody>
          <a:bodyPr wrap="square" rtlCol="0">
            <a:spAutoFit/>
          </a:bodyPr>
          <a:lstStyle/>
          <a:p>
            <a:pPr algn="just"/>
            <a:r>
              <a:rPr lang="en-AU" sz="1800" dirty="0"/>
              <a:t>The results </a:t>
            </a:r>
            <a:r>
              <a:rPr lang="en-AU" sz="1800"/>
              <a:t>of the cross-validation </a:t>
            </a:r>
            <a:r>
              <a:rPr lang="en-AU" sz="1800" dirty="0"/>
              <a:t>experiment for three NAS analyses alongside the current operational Mesoscale Surface Analysis System (MSAS) are shown in this table. Generally, the smallest RMSEs are for the NAS product</a:t>
            </a:r>
            <a:r>
              <a:rPr lang="en-AU" sz="1400" dirty="0"/>
              <a:t>.</a:t>
            </a:r>
          </a:p>
        </p:txBody>
      </p:sp>
      <p:sp>
        <p:nvSpPr>
          <p:cNvPr id="15" name="Subtitle 5">
            <a:extLst>
              <a:ext uri="{FF2B5EF4-FFF2-40B4-BE49-F238E27FC236}">
                <a16:creationId xmlns:a16="http://schemas.microsoft.com/office/drawing/2014/main" id="{CB37C8A4-6621-3F23-54F6-4DF26FF53FE7}"/>
              </a:ext>
            </a:extLst>
          </p:cNvPr>
          <p:cNvSpPr txBox="1">
            <a:spLocks/>
          </p:cNvSpPr>
          <p:nvPr/>
        </p:nvSpPr>
        <p:spPr>
          <a:xfrm>
            <a:off x="2654813" y="8080771"/>
            <a:ext cx="5559502" cy="341632"/>
          </a:xfrm>
          <a:prstGeom prst="rect">
            <a:avLst/>
          </a:prstGeom>
          <a:noFill/>
        </p:spPr>
        <p:txBody>
          <a:bodyPr wrap="square"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buFont typeface="Arial" panose="020B0604020202020204" pitchFamily="34" charset="0"/>
              <a:buNone/>
            </a:pPr>
            <a:r>
              <a:rPr lang="en-AU" sz="1800" b="1" dirty="0"/>
              <a:t>Description of the National Analysis System</a:t>
            </a:r>
          </a:p>
        </p:txBody>
      </p:sp>
      <p:sp>
        <p:nvSpPr>
          <p:cNvPr id="16" name="TextBox 15">
            <a:extLst>
              <a:ext uri="{FF2B5EF4-FFF2-40B4-BE49-F238E27FC236}">
                <a16:creationId xmlns:a16="http://schemas.microsoft.com/office/drawing/2014/main" id="{62A987EF-CF62-0D35-FDCE-197F73A7DCEA}"/>
              </a:ext>
            </a:extLst>
          </p:cNvPr>
          <p:cNvSpPr txBox="1"/>
          <p:nvPr/>
        </p:nvSpPr>
        <p:spPr>
          <a:xfrm>
            <a:off x="1176359" y="8460000"/>
            <a:ext cx="8119606" cy="1477328"/>
          </a:xfrm>
          <a:prstGeom prst="rect">
            <a:avLst/>
          </a:prstGeom>
          <a:noFill/>
        </p:spPr>
        <p:txBody>
          <a:bodyPr wrap="square" rtlCol="0">
            <a:spAutoFit/>
          </a:bodyPr>
          <a:lstStyle/>
          <a:p>
            <a:pPr algn="just"/>
            <a:r>
              <a:rPr lang="en-AU" sz="1800" dirty="0"/>
              <a:t>National Analysis System (NAS) has been developed to enhance the situational awareness of operational forecasters. </a:t>
            </a:r>
            <a:r>
              <a:rPr lang="en-AU" sz="1800" dirty="0">
                <a:effectLst/>
                <a:ea typeface="Arial" panose="020B0604020202020204" pitchFamily="34" charset="0"/>
                <a:cs typeface="Times New Roman" panose="02020603050405020304" pitchFamily="18" charset="0"/>
              </a:rPr>
              <a:t>NAS will contribute to the nowcasting of severe weather events </a:t>
            </a:r>
            <a:r>
              <a:rPr lang="en-AU" sz="1800">
                <a:effectLst/>
                <a:ea typeface="Arial" panose="020B0604020202020204" pitchFamily="34" charset="0"/>
                <a:cs typeface="Times New Roman" panose="02020603050405020304" pitchFamily="18" charset="0"/>
              </a:rPr>
              <a:t>and automated </a:t>
            </a:r>
            <a:r>
              <a:rPr lang="en-AU" sz="1800" dirty="0">
                <a:effectLst/>
                <a:ea typeface="Arial" panose="020B0604020202020204" pitchFamily="34" charset="0"/>
                <a:cs typeface="Times New Roman" panose="02020603050405020304" pitchFamily="18" charset="0"/>
              </a:rPr>
              <a:t>weather forecasting. NAS will also reduce discrepancies between weather forecasts as presented </a:t>
            </a:r>
            <a:r>
              <a:rPr lang="en-AU" sz="1800">
                <a:effectLst/>
                <a:ea typeface="Arial" panose="020B0604020202020204" pitchFamily="34" charset="0"/>
                <a:cs typeface="Times New Roman" panose="02020603050405020304" pitchFamily="18" charset="0"/>
              </a:rPr>
              <a:t>on </a:t>
            </a:r>
            <a:r>
              <a:rPr lang="en-AU" sz="1800" dirty="0">
                <a:ea typeface="Arial" panose="020B0604020202020204" pitchFamily="34" charset="0"/>
                <a:cs typeface="Times New Roman" panose="02020603050405020304" pitchFamily="18" charset="0"/>
              </a:rPr>
              <a:t>the</a:t>
            </a:r>
            <a:r>
              <a:rPr lang="en-AU" sz="1800">
                <a:ea typeface="Arial" panose="020B0604020202020204" pitchFamily="34" charset="0"/>
                <a:cs typeface="Times New Roman" panose="02020603050405020304" pitchFamily="18" charset="0"/>
              </a:rPr>
              <a:t> </a:t>
            </a:r>
            <a:r>
              <a:rPr lang="en-AU" sz="1800">
                <a:effectLst/>
                <a:ea typeface="Arial" panose="020B0604020202020204" pitchFamily="34" charset="0"/>
                <a:cs typeface="Times New Roman" panose="02020603050405020304" pitchFamily="18" charset="0"/>
              </a:rPr>
              <a:t>Bureau's </a:t>
            </a:r>
            <a:r>
              <a:rPr lang="en-AU" sz="1800" dirty="0">
                <a:effectLst/>
                <a:ea typeface="Arial" panose="020B0604020202020204" pitchFamily="34" charset="0"/>
                <a:cs typeface="Times New Roman" panose="02020603050405020304" pitchFamily="18" charset="0"/>
              </a:rPr>
              <a:t>media and the actual weather.</a:t>
            </a:r>
            <a:endParaRPr lang="en-AU" sz="1800" dirty="0"/>
          </a:p>
        </p:txBody>
      </p:sp>
      <p:sp>
        <p:nvSpPr>
          <p:cNvPr id="17" name="TextBox 16">
            <a:extLst>
              <a:ext uri="{FF2B5EF4-FFF2-40B4-BE49-F238E27FC236}">
                <a16:creationId xmlns:a16="http://schemas.microsoft.com/office/drawing/2014/main" id="{914260C1-AA90-8DDD-63C4-932B9D51B662}"/>
              </a:ext>
            </a:extLst>
          </p:cNvPr>
          <p:cNvSpPr txBox="1"/>
          <p:nvPr/>
        </p:nvSpPr>
        <p:spPr>
          <a:xfrm>
            <a:off x="11074469" y="8460000"/>
            <a:ext cx="8282690" cy="1754326"/>
          </a:xfrm>
          <a:prstGeom prst="rect">
            <a:avLst/>
          </a:prstGeom>
          <a:noFill/>
        </p:spPr>
        <p:txBody>
          <a:bodyPr wrap="square" rtlCol="0">
            <a:spAutoFit/>
          </a:bodyPr>
          <a:lstStyle/>
          <a:p>
            <a:pPr algn="just"/>
            <a:r>
              <a:rPr lang="en-AU" sz="1800" dirty="0">
                <a:effectLst/>
                <a:latin typeface="Arial" panose="020B0604020202020204" pitchFamily="34" charset="0"/>
                <a:ea typeface="Arial" panose="020B0604020202020204" pitchFamily="34" charset="0"/>
                <a:cs typeface="Times New Roman" panose="02020603050405020304" pitchFamily="18" charset="0"/>
              </a:rPr>
              <a:t>Performance of </a:t>
            </a:r>
            <a:r>
              <a:rPr lang="en-AU" sz="1800">
                <a:effectLst/>
                <a:latin typeface="Arial" panose="020B0604020202020204" pitchFamily="34" charset="0"/>
                <a:ea typeface="Arial" panose="020B0604020202020204" pitchFamily="34" charset="0"/>
                <a:cs typeface="Times New Roman" panose="02020603050405020304" pitchFamily="18" charset="0"/>
              </a:rPr>
              <a:t>the three </a:t>
            </a:r>
            <a:r>
              <a:rPr lang="en-AU" sz="1800" dirty="0">
                <a:effectLst/>
                <a:latin typeface="Arial" panose="020B0604020202020204" pitchFamily="34" charset="0"/>
                <a:ea typeface="Arial" panose="020B0604020202020204" pitchFamily="34" charset="0"/>
                <a:cs typeface="Times New Roman" panose="02020603050405020304" pitchFamily="18" charset="0"/>
              </a:rPr>
              <a:t>analyses implemented in NAS had </a:t>
            </a:r>
            <a:r>
              <a:rPr lang="en-AU" sz="1800">
                <a:effectLst/>
                <a:latin typeface="Arial" panose="020B0604020202020204" pitchFamily="34" charset="0"/>
                <a:ea typeface="Arial" panose="020B0604020202020204" pitchFamily="34" charset="0"/>
                <a:cs typeface="Times New Roman" panose="02020603050405020304" pitchFamily="18" charset="0"/>
              </a:rPr>
              <a:t>been assessed. </a:t>
            </a:r>
            <a:r>
              <a:rPr lang="en-AU" sz="1800" dirty="0">
                <a:effectLst/>
                <a:latin typeface="Arial" panose="020B0604020202020204" pitchFamily="34" charset="0"/>
                <a:ea typeface="Arial" panose="020B0604020202020204" pitchFamily="34" charset="0"/>
                <a:cs typeface="Times New Roman" panose="02020603050405020304" pitchFamily="18" charset="0"/>
              </a:rPr>
              <a:t>A comparison between 3D-Var, 3D-Var overfit (main NAS product) and 4D-Var analyses is presented in </a:t>
            </a:r>
            <a:r>
              <a:rPr lang="en-AU" sz="1800" dirty="0">
                <a:latin typeface="Arial" panose="020B0604020202020204" pitchFamily="34" charset="0"/>
                <a:ea typeface="Arial" panose="020B0604020202020204" pitchFamily="34" charset="0"/>
                <a:cs typeface="Times New Roman" panose="02020603050405020304" pitchFamily="18" charset="0"/>
              </a:rPr>
              <a:t>the below table</a:t>
            </a:r>
            <a:r>
              <a:rPr lang="en-AU" sz="1800" dirty="0">
                <a:effectLst/>
                <a:latin typeface="Arial" panose="020B0604020202020204" pitchFamily="34" charset="0"/>
                <a:ea typeface="Arial" panose="020B0604020202020204" pitchFamily="34" charset="0"/>
                <a:cs typeface="Times New Roman" panose="02020603050405020304" pitchFamily="18" charset="0"/>
              </a:rPr>
              <a:t>. </a:t>
            </a:r>
            <a:r>
              <a:rPr lang="en-AU" sz="1800" dirty="0">
                <a:latin typeface="Arial" panose="020B0604020202020204" pitchFamily="34" charset="0"/>
                <a:ea typeface="Arial" panose="020B0604020202020204" pitchFamily="34" charset="0"/>
                <a:cs typeface="Times New Roman" panose="02020603050405020304" pitchFamily="18" charset="0"/>
              </a:rPr>
              <a:t>First</a:t>
            </a:r>
            <a:r>
              <a:rPr lang="en-AU" sz="1800" dirty="0">
                <a:effectLst/>
                <a:latin typeface="Arial" panose="020B0604020202020204" pitchFamily="34" charset="0"/>
                <a:ea typeface="Arial" panose="020B0604020202020204" pitchFamily="34" charset="0"/>
                <a:cs typeface="Times New Roman" panose="02020603050405020304" pitchFamily="18" charset="0"/>
              </a:rPr>
              <a:t> observation one can make is that 3D-Var and 4D-Var analysis increments look similar, the main difference being the presence of increments over the ocean in the latter case as the extended cut-off </a:t>
            </a:r>
            <a:r>
              <a:rPr lang="en-AU" sz="1800">
                <a:effectLst/>
                <a:latin typeface="Arial" panose="020B0604020202020204" pitchFamily="34" charset="0"/>
                <a:ea typeface="Arial" panose="020B0604020202020204" pitchFamily="34" charset="0"/>
                <a:cs typeface="Times New Roman" panose="02020603050405020304" pitchFamily="18" charset="0"/>
              </a:rPr>
              <a:t>time allows </a:t>
            </a:r>
            <a:r>
              <a:rPr lang="en-AU" sz="1800" dirty="0">
                <a:effectLst/>
                <a:latin typeface="Arial" panose="020B0604020202020204" pitchFamily="34" charset="0"/>
                <a:ea typeface="Arial" panose="020B0604020202020204" pitchFamily="34" charset="0"/>
                <a:cs typeface="Times New Roman" panose="02020603050405020304" pitchFamily="18" charset="0"/>
              </a:rPr>
              <a:t>for satellite radiances to arrive </a:t>
            </a:r>
            <a:r>
              <a:rPr lang="en-AU" sz="1800">
                <a:effectLst/>
                <a:latin typeface="Arial" panose="020B0604020202020204" pitchFamily="34" charset="0"/>
                <a:ea typeface="Arial" panose="020B0604020202020204" pitchFamily="34" charset="0"/>
                <a:cs typeface="Times New Roman" panose="02020603050405020304" pitchFamily="18" charset="0"/>
              </a:rPr>
              <a:t>and </a:t>
            </a:r>
            <a:r>
              <a:rPr lang="en-AU" sz="1800">
                <a:latin typeface="Arial" panose="020B0604020202020204" pitchFamily="34" charset="0"/>
                <a:ea typeface="Arial" panose="020B0604020202020204" pitchFamily="34" charset="0"/>
                <a:cs typeface="Times New Roman" panose="02020603050405020304" pitchFamily="18" charset="0"/>
              </a:rPr>
              <a:t>be </a:t>
            </a:r>
            <a:r>
              <a:rPr lang="en-AU" sz="1800">
                <a:effectLst/>
                <a:latin typeface="Arial" panose="020B0604020202020204" pitchFamily="34" charset="0"/>
                <a:ea typeface="Arial" panose="020B0604020202020204" pitchFamily="34" charset="0"/>
                <a:cs typeface="Times New Roman" panose="02020603050405020304" pitchFamily="18" charset="0"/>
              </a:rPr>
              <a:t>processed</a:t>
            </a:r>
            <a:r>
              <a:rPr lang="en-AU" sz="1800" dirty="0">
                <a:effectLst/>
                <a:latin typeface="Arial" panose="020B0604020202020204" pitchFamily="34" charset="0"/>
                <a:ea typeface="Arial" panose="020B0604020202020204" pitchFamily="34" charset="0"/>
                <a:cs typeface="Times New Roman" panose="02020603050405020304" pitchFamily="18" charset="0"/>
              </a:rPr>
              <a:t>.</a:t>
            </a:r>
          </a:p>
        </p:txBody>
      </p:sp>
      <p:sp>
        <p:nvSpPr>
          <p:cNvPr id="29" name="Rectangle: Rounded Corners 28">
            <a:extLst>
              <a:ext uri="{FF2B5EF4-FFF2-40B4-BE49-F238E27FC236}">
                <a16:creationId xmlns:a16="http://schemas.microsoft.com/office/drawing/2014/main" id="{70A7BF93-C2CF-11A6-AEC9-B707E2413966}"/>
              </a:ext>
            </a:extLst>
          </p:cNvPr>
          <p:cNvSpPr/>
          <p:nvPr/>
        </p:nvSpPr>
        <p:spPr>
          <a:xfrm>
            <a:off x="758240" y="21309090"/>
            <a:ext cx="9000000" cy="11880000"/>
          </a:xfrm>
          <a:prstGeom prst="roundRect">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Subtitle 5">
            <a:extLst>
              <a:ext uri="{FF2B5EF4-FFF2-40B4-BE49-F238E27FC236}">
                <a16:creationId xmlns:a16="http://schemas.microsoft.com/office/drawing/2014/main" id="{FBDB91F7-C401-C4D6-E732-9F5D19E741E1}"/>
              </a:ext>
            </a:extLst>
          </p:cNvPr>
          <p:cNvSpPr txBox="1">
            <a:spLocks/>
          </p:cNvSpPr>
          <p:nvPr/>
        </p:nvSpPr>
        <p:spPr>
          <a:xfrm>
            <a:off x="14072357" y="8082693"/>
            <a:ext cx="2548550" cy="341632"/>
          </a:xfrm>
          <a:prstGeom prst="rect">
            <a:avLst/>
          </a:prstGeom>
          <a:noFill/>
        </p:spPr>
        <p:txBody>
          <a:bodyPr wrap="square"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buFont typeface="Arial" panose="020B0604020202020204" pitchFamily="34" charset="0"/>
              <a:buNone/>
            </a:pPr>
            <a:r>
              <a:rPr lang="en-AU" sz="1800" b="1" dirty="0"/>
              <a:t>Analysis increments</a:t>
            </a:r>
          </a:p>
        </p:txBody>
      </p:sp>
      <p:graphicFrame>
        <p:nvGraphicFramePr>
          <p:cNvPr id="33" name="Table 33">
            <a:extLst>
              <a:ext uri="{FF2B5EF4-FFF2-40B4-BE49-F238E27FC236}">
                <a16:creationId xmlns:a16="http://schemas.microsoft.com/office/drawing/2014/main" id="{A3748332-6D5C-5B14-D6F0-F077CCD2F60E}"/>
              </a:ext>
            </a:extLst>
          </p:cNvPr>
          <p:cNvGraphicFramePr>
            <a:graphicFrameLocks noGrp="1"/>
          </p:cNvGraphicFramePr>
          <p:nvPr>
            <p:extLst>
              <p:ext uri="{D42A27DB-BD31-4B8C-83A1-F6EECF244321}">
                <p14:modId xmlns:p14="http://schemas.microsoft.com/office/powerpoint/2010/main" val="2308433967"/>
              </p:ext>
            </p:extLst>
          </p:nvPr>
        </p:nvGraphicFramePr>
        <p:xfrm>
          <a:off x="11391469" y="10628679"/>
          <a:ext cx="7668184" cy="8034880"/>
        </p:xfrm>
        <a:graphic>
          <a:graphicData uri="http://schemas.openxmlformats.org/drawingml/2006/table">
            <a:tbl>
              <a:tblPr firstRow="1" bandRow="1">
                <a:tableStyleId>{5C22544A-7EE6-4342-B048-85BDC9FD1C3A}</a:tableStyleId>
              </a:tblPr>
              <a:tblGrid>
                <a:gridCol w="1917046">
                  <a:extLst>
                    <a:ext uri="{9D8B030D-6E8A-4147-A177-3AD203B41FA5}">
                      <a16:colId xmlns:a16="http://schemas.microsoft.com/office/drawing/2014/main" val="3333307488"/>
                    </a:ext>
                  </a:extLst>
                </a:gridCol>
                <a:gridCol w="1917046">
                  <a:extLst>
                    <a:ext uri="{9D8B030D-6E8A-4147-A177-3AD203B41FA5}">
                      <a16:colId xmlns:a16="http://schemas.microsoft.com/office/drawing/2014/main" val="3194970278"/>
                    </a:ext>
                  </a:extLst>
                </a:gridCol>
                <a:gridCol w="1917046">
                  <a:extLst>
                    <a:ext uri="{9D8B030D-6E8A-4147-A177-3AD203B41FA5}">
                      <a16:colId xmlns:a16="http://schemas.microsoft.com/office/drawing/2014/main" val="4219181206"/>
                    </a:ext>
                  </a:extLst>
                </a:gridCol>
                <a:gridCol w="1917046">
                  <a:extLst>
                    <a:ext uri="{9D8B030D-6E8A-4147-A177-3AD203B41FA5}">
                      <a16:colId xmlns:a16="http://schemas.microsoft.com/office/drawing/2014/main" val="1443287360"/>
                    </a:ext>
                  </a:extLst>
                </a:gridCol>
              </a:tblGrid>
              <a:tr h="1147840">
                <a:tc>
                  <a:txBody>
                    <a:bodyPr/>
                    <a:lstStyle/>
                    <a:p>
                      <a:r>
                        <a:rPr lang="en-AU" dirty="0"/>
                        <a:t>Field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600"/>
                        </a:spcAft>
                      </a:pPr>
                      <a:r>
                        <a:rPr lang="en-AU" sz="2400" dirty="0">
                          <a:effectLst/>
                          <a:latin typeface="Arial" panose="020B0604020202020204" pitchFamily="34" charset="0"/>
                          <a:ea typeface="Arial" panose="020B0604020202020204" pitchFamily="34" charset="0"/>
                          <a:cs typeface="Times New Roman" panose="02020603050405020304" pitchFamily="18" charset="0"/>
                        </a:rPr>
                        <a:t>3D-Var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2400" b="1" kern="1200" dirty="0">
                          <a:solidFill>
                            <a:schemeClr val="lt1"/>
                          </a:solidFill>
                          <a:effectLst/>
                          <a:latin typeface="+mn-lt"/>
                          <a:ea typeface="+mn-ea"/>
                          <a:cs typeface="+mn-cs"/>
                        </a:rPr>
                        <a:t>3D-Var overfit</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600"/>
                        </a:spcAft>
                      </a:pPr>
                      <a:r>
                        <a:rPr lang="en-AU" sz="2400" dirty="0">
                          <a:effectLst/>
                          <a:latin typeface="Arial" panose="020B0604020202020204" pitchFamily="34" charset="0"/>
                          <a:ea typeface="Arial" panose="020B0604020202020204" pitchFamily="34" charset="0"/>
                          <a:cs typeface="Times New Roman" panose="02020603050405020304" pitchFamily="18" charset="0"/>
                        </a:rPr>
                        <a:t>4D-Var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8044669"/>
                  </a:ext>
                </a:extLst>
              </a:tr>
              <a:tr h="1147840">
                <a:tc>
                  <a:txBody>
                    <a:bodyPr/>
                    <a:lstStyle/>
                    <a:p>
                      <a:r>
                        <a:rPr lang="en-AU" sz="1800" kern="1200" dirty="0">
                          <a:solidFill>
                            <a:schemeClr val="dk1"/>
                          </a:solidFill>
                          <a:effectLst/>
                          <a:latin typeface="+mn-lt"/>
                          <a:ea typeface="+mn-ea"/>
                          <a:cs typeface="+mn-cs"/>
                        </a:rPr>
                        <a:t>Total specific humidity</a:t>
                      </a:r>
                      <a:endParaRPr lang="en-A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877622"/>
                  </a:ext>
                </a:extLst>
              </a:tr>
              <a:tr h="1147840">
                <a:tc>
                  <a:txBody>
                    <a:bodyPr/>
                    <a:lstStyle/>
                    <a:p>
                      <a:r>
                        <a:rPr lang="en-AU" sz="1800" kern="1200" dirty="0">
                          <a:solidFill>
                            <a:schemeClr val="dk1"/>
                          </a:solidFill>
                          <a:effectLst/>
                          <a:latin typeface="+mn-lt"/>
                          <a:ea typeface="+mn-ea"/>
                          <a:cs typeface="+mn-cs"/>
                        </a:rPr>
                        <a:t>Density*r*r</a:t>
                      </a:r>
                      <a:endParaRPr lang="en-A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7599181"/>
                  </a:ext>
                </a:extLst>
              </a:tr>
              <a:tr h="1147840">
                <a:tc>
                  <a:txBody>
                    <a:bodyPr/>
                    <a:lstStyle/>
                    <a:p>
                      <a:r>
                        <a:rPr lang="en-AU" sz="1800" kern="1200" dirty="0">
                          <a:solidFill>
                            <a:schemeClr val="dk1"/>
                          </a:solidFill>
                          <a:effectLst/>
                          <a:latin typeface="+mn-lt"/>
                          <a:ea typeface="+mn-ea"/>
                          <a:cs typeface="+mn-cs"/>
                        </a:rPr>
                        <a:t>Air potential temperature</a:t>
                      </a:r>
                      <a:endParaRPr lang="en-A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6578968"/>
                  </a:ext>
                </a:extLst>
              </a:tr>
              <a:tr h="1147840">
                <a:tc>
                  <a:txBody>
                    <a:bodyPr/>
                    <a:lstStyle/>
                    <a:p>
                      <a:r>
                        <a:rPr lang="en-AU" sz="1800" kern="1200" dirty="0">
                          <a:solidFill>
                            <a:schemeClr val="dk1"/>
                          </a:solidFill>
                          <a:effectLst/>
                          <a:latin typeface="+mn-lt"/>
                          <a:ea typeface="+mn-ea"/>
                          <a:cs typeface="+mn-cs"/>
                        </a:rPr>
                        <a:t>Dimensionless Exner function</a:t>
                      </a:r>
                      <a:endParaRPr lang="en-A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0436288"/>
                  </a:ext>
                </a:extLst>
              </a:tr>
              <a:tr h="1147840">
                <a:tc>
                  <a:txBody>
                    <a:bodyPr/>
                    <a:lstStyle/>
                    <a:p>
                      <a:r>
                        <a:rPr lang="en-AU" sz="1800" kern="1200" dirty="0" err="1">
                          <a:solidFill>
                            <a:schemeClr val="dk1"/>
                          </a:solidFill>
                          <a:effectLst/>
                          <a:latin typeface="+mn-lt"/>
                          <a:ea typeface="+mn-ea"/>
                          <a:cs typeface="+mn-cs"/>
                        </a:rPr>
                        <a:t>X_wind</a:t>
                      </a:r>
                      <a:endParaRPr lang="en-A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5510572"/>
                  </a:ext>
                </a:extLst>
              </a:tr>
              <a:tr h="1147840">
                <a:tc>
                  <a:txBody>
                    <a:bodyPr/>
                    <a:lstStyle/>
                    <a:p>
                      <a:r>
                        <a:rPr lang="en-AU" sz="1800" kern="1200" dirty="0" err="1">
                          <a:solidFill>
                            <a:schemeClr val="dk1"/>
                          </a:solidFill>
                          <a:effectLst/>
                          <a:latin typeface="+mn-lt"/>
                          <a:ea typeface="+mn-ea"/>
                          <a:cs typeface="+mn-cs"/>
                        </a:rPr>
                        <a:t>Y_wind</a:t>
                      </a:r>
                      <a:endParaRPr lang="en-AU"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7746918"/>
                  </a:ext>
                </a:extLst>
              </a:tr>
            </a:tbl>
          </a:graphicData>
        </a:graphic>
      </p:graphicFrame>
      <p:pic>
        <p:nvPicPr>
          <p:cNvPr id="34" name="Picture 33" descr="A picture containing diagram&#10;&#10;Description automatically generated">
            <a:extLst>
              <a:ext uri="{FF2B5EF4-FFF2-40B4-BE49-F238E27FC236}">
                <a16:creationId xmlns:a16="http://schemas.microsoft.com/office/drawing/2014/main" id="{26B35F4C-4C92-7215-3FCD-7396CD3EC67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678867" y="11916000"/>
            <a:ext cx="1289366" cy="964739"/>
          </a:xfrm>
          <a:prstGeom prst="rect">
            <a:avLst/>
          </a:prstGeom>
        </p:spPr>
      </p:pic>
      <p:pic>
        <p:nvPicPr>
          <p:cNvPr id="35" name="Picture 34" descr="Chart&#10;&#10;Description automatically generated">
            <a:extLst>
              <a:ext uri="{FF2B5EF4-FFF2-40B4-BE49-F238E27FC236}">
                <a16:creationId xmlns:a16="http://schemas.microsoft.com/office/drawing/2014/main" id="{ECFA271C-FD62-4FD7-22C1-ECEDDDDFDBD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660000" y="11916000"/>
            <a:ext cx="1289366" cy="964739"/>
          </a:xfrm>
          <a:prstGeom prst="rect">
            <a:avLst/>
          </a:prstGeom>
        </p:spPr>
      </p:pic>
      <p:pic>
        <p:nvPicPr>
          <p:cNvPr id="36" name="Picture 35" descr="Map&#10;&#10;Description automatically generated with low confidence">
            <a:extLst>
              <a:ext uri="{FF2B5EF4-FFF2-40B4-BE49-F238E27FC236}">
                <a16:creationId xmlns:a16="http://schemas.microsoft.com/office/drawing/2014/main" id="{09908D5B-E111-DFAC-118F-C37403A3141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460000" y="11916000"/>
            <a:ext cx="1289366" cy="964739"/>
          </a:xfrm>
          <a:prstGeom prst="rect">
            <a:avLst/>
          </a:prstGeom>
        </p:spPr>
      </p:pic>
      <p:pic>
        <p:nvPicPr>
          <p:cNvPr id="37" name="Picture 36" descr="Diagram&#10;&#10;Description automatically generated with medium confidence">
            <a:extLst>
              <a:ext uri="{FF2B5EF4-FFF2-40B4-BE49-F238E27FC236}">
                <a16:creationId xmlns:a16="http://schemas.microsoft.com/office/drawing/2014/main" id="{15F53D35-BFAC-B216-1A5B-E18AC615E61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3678867" y="13086000"/>
            <a:ext cx="1289366" cy="964739"/>
          </a:xfrm>
          <a:prstGeom prst="rect">
            <a:avLst/>
          </a:prstGeom>
        </p:spPr>
      </p:pic>
      <p:pic>
        <p:nvPicPr>
          <p:cNvPr id="38" name="Picture 37" descr="Chart&#10;&#10;Description automatically generated">
            <a:extLst>
              <a:ext uri="{FF2B5EF4-FFF2-40B4-BE49-F238E27FC236}">
                <a16:creationId xmlns:a16="http://schemas.microsoft.com/office/drawing/2014/main" id="{BE8609CA-39A5-66FA-EE29-F0495AE7B4E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660000" y="13086000"/>
            <a:ext cx="1289366" cy="964739"/>
          </a:xfrm>
          <a:prstGeom prst="rect">
            <a:avLst/>
          </a:prstGeom>
        </p:spPr>
      </p:pic>
      <p:pic>
        <p:nvPicPr>
          <p:cNvPr id="39" name="Picture 38" descr="Diagram&#10;&#10;Description automatically generated">
            <a:extLst>
              <a:ext uri="{FF2B5EF4-FFF2-40B4-BE49-F238E27FC236}">
                <a16:creationId xmlns:a16="http://schemas.microsoft.com/office/drawing/2014/main" id="{DD37769E-277A-A482-DE19-9987446FAC3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460000" y="13086000"/>
            <a:ext cx="1289366" cy="964739"/>
          </a:xfrm>
          <a:prstGeom prst="rect">
            <a:avLst/>
          </a:prstGeom>
        </p:spPr>
      </p:pic>
      <p:pic>
        <p:nvPicPr>
          <p:cNvPr id="40" name="Picture 39" descr="Chart&#10;&#10;Description automatically generated with medium confidence">
            <a:extLst>
              <a:ext uri="{FF2B5EF4-FFF2-40B4-BE49-F238E27FC236}">
                <a16:creationId xmlns:a16="http://schemas.microsoft.com/office/drawing/2014/main" id="{3BBC836B-6661-82FF-A934-7E316B9B759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678867" y="14238000"/>
            <a:ext cx="1289366" cy="964739"/>
          </a:xfrm>
          <a:prstGeom prst="rect">
            <a:avLst/>
          </a:prstGeom>
        </p:spPr>
      </p:pic>
      <p:pic>
        <p:nvPicPr>
          <p:cNvPr id="41" name="Picture 40" descr="Chart&#10;&#10;Description automatically generated">
            <a:extLst>
              <a:ext uri="{FF2B5EF4-FFF2-40B4-BE49-F238E27FC236}">
                <a16:creationId xmlns:a16="http://schemas.microsoft.com/office/drawing/2014/main" id="{C59BA79D-7B3B-7548-5707-F4215050876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5660000" y="14238000"/>
            <a:ext cx="1289366" cy="964739"/>
          </a:xfrm>
          <a:prstGeom prst="rect">
            <a:avLst/>
          </a:prstGeom>
        </p:spPr>
      </p:pic>
      <p:pic>
        <p:nvPicPr>
          <p:cNvPr id="42" name="Picture 41" descr="Diagram&#10;&#10;Description automatically generated">
            <a:extLst>
              <a:ext uri="{FF2B5EF4-FFF2-40B4-BE49-F238E27FC236}">
                <a16:creationId xmlns:a16="http://schemas.microsoft.com/office/drawing/2014/main" id="{C1BAE795-4CFF-E6C6-5C47-E5CF77B4771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7460000" y="14238000"/>
            <a:ext cx="1289366" cy="964739"/>
          </a:xfrm>
          <a:prstGeom prst="rect">
            <a:avLst/>
          </a:prstGeom>
        </p:spPr>
      </p:pic>
      <p:pic>
        <p:nvPicPr>
          <p:cNvPr id="43" name="Picture 42" descr="Diagram&#10;&#10;Description automatically generated">
            <a:extLst>
              <a:ext uri="{FF2B5EF4-FFF2-40B4-BE49-F238E27FC236}">
                <a16:creationId xmlns:a16="http://schemas.microsoft.com/office/drawing/2014/main" id="{E07073CA-3454-B455-2B51-A08338EF6ED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3678867" y="15354000"/>
            <a:ext cx="1289366" cy="964739"/>
          </a:xfrm>
          <a:prstGeom prst="rect">
            <a:avLst/>
          </a:prstGeom>
        </p:spPr>
      </p:pic>
      <p:pic>
        <p:nvPicPr>
          <p:cNvPr id="44" name="Picture 43" descr="Chart&#10;&#10;Description automatically generated">
            <a:extLst>
              <a:ext uri="{FF2B5EF4-FFF2-40B4-BE49-F238E27FC236}">
                <a16:creationId xmlns:a16="http://schemas.microsoft.com/office/drawing/2014/main" id="{D229B540-C144-CF8A-52B0-982E1761108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5660000" y="15354000"/>
            <a:ext cx="1289366" cy="964739"/>
          </a:xfrm>
          <a:prstGeom prst="rect">
            <a:avLst/>
          </a:prstGeom>
        </p:spPr>
      </p:pic>
      <p:pic>
        <p:nvPicPr>
          <p:cNvPr id="45" name="Picture 44" descr="Chart, bubble chart&#10;&#10;Description automatically generated">
            <a:extLst>
              <a:ext uri="{FF2B5EF4-FFF2-40B4-BE49-F238E27FC236}">
                <a16:creationId xmlns:a16="http://schemas.microsoft.com/office/drawing/2014/main" id="{B12A6427-4ACB-5F0C-441E-379F59AC1DDF}"/>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7460000" y="15354000"/>
            <a:ext cx="1289366" cy="964739"/>
          </a:xfrm>
          <a:prstGeom prst="rect">
            <a:avLst/>
          </a:prstGeom>
        </p:spPr>
      </p:pic>
      <p:pic>
        <p:nvPicPr>
          <p:cNvPr id="46" name="Picture 45" descr="Chart&#10;&#10;Description automatically generated">
            <a:extLst>
              <a:ext uri="{FF2B5EF4-FFF2-40B4-BE49-F238E27FC236}">
                <a16:creationId xmlns:a16="http://schemas.microsoft.com/office/drawing/2014/main" id="{396889A5-8EB6-787E-12ED-ACDDEE581F1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3678867" y="16524000"/>
            <a:ext cx="1289366" cy="964739"/>
          </a:xfrm>
          <a:prstGeom prst="rect">
            <a:avLst/>
          </a:prstGeom>
        </p:spPr>
      </p:pic>
      <p:pic>
        <p:nvPicPr>
          <p:cNvPr id="47" name="Picture 46" descr="Chart&#10;&#10;Description automatically generated">
            <a:extLst>
              <a:ext uri="{FF2B5EF4-FFF2-40B4-BE49-F238E27FC236}">
                <a16:creationId xmlns:a16="http://schemas.microsoft.com/office/drawing/2014/main" id="{B78B284C-B84E-E65A-8BAC-F73AEEE17805}"/>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5660000" y="16524000"/>
            <a:ext cx="1289366" cy="964739"/>
          </a:xfrm>
          <a:prstGeom prst="rect">
            <a:avLst/>
          </a:prstGeom>
        </p:spPr>
      </p:pic>
      <p:pic>
        <p:nvPicPr>
          <p:cNvPr id="48" name="Picture 47" descr="Chart&#10;&#10;Description automatically generated">
            <a:extLst>
              <a:ext uri="{FF2B5EF4-FFF2-40B4-BE49-F238E27FC236}">
                <a16:creationId xmlns:a16="http://schemas.microsoft.com/office/drawing/2014/main" id="{2EC55531-0D64-219C-A5A2-316C4F071FEB}"/>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7460000" y="16524000"/>
            <a:ext cx="1289366" cy="964739"/>
          </a:xfrm>
          <a:prstGeom prst="rect">
            <a:avLst/>
          </a:prstGeom>
        </p:spPr>
      </p:pic>
      <p:pic>
        <p:nvPicPr>
          <p:cNvPr id="49" name="Picture 48" descr="Chart&#10;&#10;Description automatically generated">
            <a:extLst>
              <a:ext uri="{FF2B5EF4-FFF2-40B4-BE49-F238E27FC236}">
                <a16:creationId xmlns:a16="http://schemas.microsoft.com/office/drawing/2014/main" id="{D00A590C-B6FF-C1B8-CD9A-43BA5D32E454}"/>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3680000" y="17676000"/>
            <a:ext cx="1289366" cy="964739"/>
          </a:xfrm>
          <a:prstGeom prst="rect">
            <a:avLst/>
          </a:prstGeom>
        </p:spPr>
      </p:pic>
      <p:pic>
        <p:nvPicPr>
          <p:cNvPr id="50" name="Picture 49" descr="Chart, scatter chart&#10;&#10;Description automatically generated">
            <a:extLst>
              <a:ext uri="{FF2B5EF4-FFF2-40B4-BE49-F238E27FC236}">
                <a16:creationId xmlns:a16="http://schemas.microsoft.com/office/drawing/2014/main" id="{093ADABC-F19E-16C5-BEFD-9B42CEE5C9AD}"/>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5660000" y="17676000"/>
            <a:ext cx="1289366" cy="964739"/>
          </a:xfrm>
          <a:prstGeom prst="rect">
            <a:avLst/>
          </a:prstGeom>
        </p:spPr>
      </p:pic>
      <p:pic>
        <p:nvPicPr>
          <p:cNvPr id="51" name="Picture 50" descr="Chart&#10;&#10;Description automatically generated">
            <a:extLst>
              <a:ext uri="{FF2B5EF4-FFF2-40B4-BE49-F238E27FC236}">
                <a16:creationId xmlns:a16="http://schemas.microsoft.com/office/drawing/2014/main" id="{9B97A4B5-E303-4880-25CF-9D598300AF37}"/>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7460000" y="17676000"/>
            <a:ext cx="1289366" cy="964739"/>
          </a:xfrm>
          <a:prstGeom prst="rect">
            <a:avLst/>
          </a:prstGeom>
        </p:spPr>
      </p:pic>
      <p:sp>
        <p:nvSpPr>
          <p:cNvPr id="52" name="Rectangle: Rounded Corners 51">
            <a:extLst>
              <a:ext uri="{FF2B5EF4-FFF2-40B4-BE49-F238E27FC236}">
                <a16:creationId xmlns:a16="http://schemas.microsoft.com/office/drawing/2014/main" id="{A06B70D7-042D-59D6-29EB-97CDF0D143D4}"/>
              </a:ext>
            </a:extLst>
          </p:cNvPr>
          <p:cNvSpPr/>
          <p:nvPr/>
        </p:nvSpPr>
        <p:spPr>
          <a:xfrm>
            <a:off x="20555999" y="21308399"/>
            <a:ext cx="9000000" cy="11880000"/>
          </a:xfrm>
          <a:prstGeom prst="roundRect">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3" name="TextBox 52">
            <a:extLst>
              <a:ext uri="{FF2B5EF4-FFF2-40B4-BE49-F238E27FC236}">
                <a16:creationId xmlns:a16="http://schemas.microsoft.com/office/drawing/2014/main" id="{78A36961-44DA-5561-5B68-0DD275522843}"/>
              </a:ext>
            </a:extLst>
          </p:cNvPr>
          <p:cNvSpPr txBox="1"/>
          <p:nvPr/>
        </p:nvSpPr>
        <p:spPr>
          <a:xfrm>
            <a:off x="20838873" y="8460000"/>
            <a:ext cx="8509609" cy="2308324"/>
          </a:xfrm>
          <a:prstGeom prst="rect">
            <a:avLst/>
          </a:prstGeom>
          <a:noFill/>
        </p:spPr>
        <p:txBody>
          <a:bodyPr wrap="square" rtlCol="0">
            <a:spAutoFit/>
          </a:bodyPr>
          <a:lstStyle/>
          <a:p>
            <a:pPr algn="just">
              <a:spcAft>
                <a:spcPts val="600"/>
              </a:spcAft>
            </a:pPr>
            <a:r>
              <a:rPr lang="en-AU" sz="1800" dirty="0">
                <a:effectLst/>
                <a:latin typeface="Arial" panose="020B0604020202020204" pitchFamily="34" charset="0"/>
                <a:ea typeface="Arial" panose="020B0604020202020204" pitchFamily="34" charset="0"/>
                <a:cs typeface="Times New Roman" panose="02020603050405020304" pitchFamily="18" charset="0"/>
              </a:rPr>
              <a:t>The National Analysis System makes use of the observations traditionally assimilated into NWP models. These comprise surface, upper air, radar and </a:t>
            </a:r>
            <a:r>
              <a:rPr lang="en-AU" sz="1800">
                <a:effectLst/>
                <a:latin typeface="Arial" panose="020B0604020202020204" pitchFamily="34" charset="0"/>
                <a:ea typeface="Arial" panose="020B0604020202020204" pitchFamily="34" charset="0"/>
                <a:cs typeface="Times New Roman" panose="02020603050405020304" pitchFamily="18" charset="0"/>
              </a:rPr>
              <a:t>satellite observations</a:t>
            </a:r>
            <a:r>
              <a:rPr lang="en-AU" sz="1800">
                <a:latin typeface="Arial" panose="020B0604020202020204" pitchFamily="34" charset="0"/>
                <a:ea typeface="Arial" panose="020B0604020202020204" pitchFamily="34" charset="0"/>
                <a:cs typeface="Times New Roman" panose="02020603050405020304" pitchFamily="18" charset="0"/>
              </a:rPr>
              <a:t>. </a:t>
            </a:r>
            <a:r>
              <a:rPr lang="en-AU" sz="1800">
                <a:effectLst/>
                <a:latin typeface="Arial" panose="020B0604020202020204" pitchFamily="34" charset="0"/>
                <a:ea typeface="Arial" panose="020B0604020202020204" pitchFamily="34" charset="0"/>
                <a:cs typeface="Times New Roman" panose="02020603050405020304" pitchFamily="18" charset="0"/>
              </a:rPr>
              <a:t>Specifically</a:t>
            </a:r>
            <a:r>
              <a:rPr lang="en-AU" sz="1800" dirty="0">
                <a:effectLst/>
                <a:latin typeface="Arial" panose="020B0604020202020204" pitchFamily="34" charset="0"/>
                <a:ea typeface="Arial" panose="020B0604020202020204" pitchFamily="34" charset="0"/>
                <a:cs typeface="Times New Roman" panose="02020603050405020304" pitchFamily="18" charset="0"/>
              </a:rPr>
              <a:t>, NAS assimilates in-situ observations from synoptic stations, aircraft data, sondes, wind profilers as well as satellite radiances, atmospheric motion vectors, </a:t>
            </a:r>
            <a:r>
              <a:rPr lang="en-AU" sz="1800" dirty="0" err="1">
                <a:effectLst/>
                <a:latin typeface="Arial" panose="020B0604020202020204" pitchFamily="34" charset="0"/>
                <a:ea typeface="Arial" panose="020B0604020202020204" pitchFamily="34" charset="0"/>
                <a:cs typeface="Times New Roman" panose="02020603050405020304" pitchFamily="18" charset="0"/>
              </a:rPr>
              <a:t>scatterometer</a:t>
            </a:r>
            <a:r>
              <a:rPr lang="en-AU" sz="1800" dirty="0">
                <a:effectLst/>
                <a:latin typeface="Arial" panose="020B0604020202020204" pitchFamily="34" charset="0"/>
                <a:ea typeface="Arial" panose="020B0604020202020204" pitchFamily="34" charset="0"/>
                <a:cs typeface="Times New Roman" panose="02020603050405020304" pitchFamily="18" charset="0"/>
              </a:rPr>
              <a:t> winds, Doppler radial winds and radar </a:t>
            </a:r>
            <a:r>
              <a:rPr lang="en-AU" sz="1800" dirty="0" err="1">
                <a:effectLst/>
                <a:latin typeface="Arial" panose="020B0604020202020204" pitchFamily="34" charset="0"/>
                <a:ea typeface="Arial" panose="020B0604020202020204" pitchFamily="34" charset="0"/>
                <a:cs typeface="Times New Roman" panose="02020603050405020304" pitchFamily="18" charset="0"/>
              </a:rPr>
              <a:t>reflectivities</a:t>
            </a:r>
            <a:r>
              <a:rPr lang="en-AU" sz="1800" dirty="0">
                <a:effectLst/>
                <a:latin typeface="Arial" panose="020B0604020202020204" pitchFamily="34" charset="0"/>
                <a:ea typeface="Arial" panose="020B0604020202020204" pitchFamily="34" charset="0"/>
                <a:cs typeface="Times New Roman" panose="02020603050405020304" pitchFamily="18" charset="0"/>
              </a:rPr>
              <a:t>, ground-based GPS. Novelty resides in assimilation of </a:t>
            </a:r>
            <a:r>
              <a:rPr lang="en-AU" sz="1800" dirty="0" err="1">
                <a:effectLst/>
                <a:latin typeface="Arial" panose="020B0604020202020204" pitchFamily="34" charset="0"/>
                <a:ea typeface="Arial" panose="020B0604020202020204" pitchFamily="34" charset="0"/>
                <a:cs typeface="Times New Roman" panose="02020603050405020304" pitchFamily="18" charset="0"/>
              </a:rPr>
              <a:t>GeoCloud</a:t>
            </a:r>
            <a:r>
              <a:rPr lang="en-AU" sz="1800" dirty="0">
                <a:effectLst/>
                <a:latin typeface="Arial" panose="020B0604020202020204" pitchFamily="34" charset="0"/>
                <a:ea typeface="Arial" panose="020B0604020202020204" pitchFamily="34" charset="0"/>
                <a:cs typeface="Times New Roman" panose="02020603050405020304" pitchFamily="18" charset="0"/>
              </a:rPr>
              <a:t>, which uses cloud top pressure and effective cloud amount (the product of cloud fraction and cloud top emissivity). </a:t>
            </a:r>
          </a:p>
        </p:txBody>
      </p:sp>
      <p:sp>
        <p:nvSpPr>
          <p:cNvPr id="54" name="Subtitle 5">
            <a:extLst>
              <a:ext uri="{FF2B5EF4-FFF2-40B4-BE49-F238E27FC236}">
                <a16:creationId xmlns:a16="http://schemas.microsoft.com/office/drawing/2014/main" id="{255C76C1-980A-411B-6907-D6763B4AD24E}"/>
              </a:ext>
            </a:extLst>
          </p:cNvPr>
          <p:cNvSpPr txBox="1">
            <a:spLocks/>
          </p:cNvSpPr>
          <p:nvPr/>
        </p:nvSpPr>
        <p:spPr>
          <a:xfrm>
            <a:off x="24417154" y="8082000"/>
            <a:ext cx="2245543" cy="341632"/>
          </a:xfrm>
          <a:prstGeom prst="rect">
            <a:avLst/>
          </a:prstGeom>
          <a:noFill/>
        </p:spPr>
        <p:txBody>
          <a:bodyPr wrap="square"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buFont typeface="Arial" panose="020B0604020202020204" pitchFamily="34" charset="0"/>
              <a:buNone/>
            </a:pPr>
            <a:r>
              <a:rPr lang="en-AU" sz="1800" b="1" dirty="0"/>
              <a:t>Observations</a:t>
            </a:r>
          </a:p>
        </p:txBody>
      </p:sp>
      <p:sp>
        <p:nvSpPr>
          <p:cNvPr id="55" name="TextBox 54">
            <a:extLst>
              <a:ext uri="{FF2B5EF4-FFF2-40B4-BE49-F238E27FC236}">
                <a16:creationId xmlns:a16="http://schemas.microsoft.com/office/drawing/2014/main" id="{719921B9-6652-D4FB-0735-B170091B0C0A}"/>
              </a:ext>
            </a:extLst>
          </p:cNvPr>
          <p:cNvSpPr txBox="1"/>
          <p:nvPr/>
        </p:nvSpPr>
        <p:spPr>
          <a:xfrm>
            <a:off x="21037108" y="17928000"/>
            <a:ext cx="8370043" cy="1200329"/>
          </a:xfrm>
          <a:prstGeom prst="rect">
            <a:avLst/>
          </a:prstGeom>
          <a:noFill/>
        </p:spPr>
        <p:txBody>
          <a:bodyPr wrap="square" rtlCol="0">
            <a:spAutoFit/>
          </a:bodyPr>
          <a:lstStyle/>
          <a:p>
            <a:pPr algn="just">
              <a:spcAft>
                <a:spcPts val="600"/>
              </a:spcAft>
            </a:pPr>
            <a:r>
              <a:rPr lang="en-AU" sz="1800" dirty="0">
                <a:effectLst/>
                <a:latin typeface="Arial" panose="020B0604020202020204" pitchFamily="34" charset="0"/>
                <a:ea typeface="Arial" panose="020B0604020202020204" pitchFamily="34" charset="0"/>
                <a:cs typeface="Times New Roman" panose="02020603050405020304" pitchFamily="18" charset="0"/>
              </a:rPr>
              <a:t>The same observation </a:t>
            </a:r>
            <a:r>
              <a:rPr lang="en-AU" sz="1800">
                <a:effectLst/>
                <a:latin typeface="Arial" panose="020B0604020202020204" pitchFamily="34" charset="0"/>
                <a:ea typeface="Arial" panose="020B0604020202020204" pitchFamily="34" charset="0"/>
                <a:cs typeface="Times New Roman" panose="02020603050405020304" pitchFamily="18" charset="0"/>
              </a:rPr>
              <a:t>types can</a:t>
            </a:r>
            <a:r>
              <a:rPr lang="en-AU" sz="1800" dirty="0">
                <a:latin typeface="Arial" panose="020B0604020202020204" pitchFamily="34" charset="0"/>
                <a:ea typeface="Arial" panose="020B0604020202020204" pitchFamily="34" charset="0"/>
                <a:cs typeface="Times New Roman" panose="02020603050405020304" pitchFamily="18" charset="0"/>
              </a:rPr>
              <a:t>,</a:t>
            </a:r>
            <a:r>
              <a:rPr lang="en-AU" sz="1800">
                <a:effectLst/>
                <a:latin typeface="Arial" panose="020B0604020202020204" pitchFamily="34" charset="0"/>
                <a:ea typeface="Arial" panose="020B0604020202020204" pitchFamily="34" charset="0"/>
                <a:cs typeface="Times New Roman" panose="02020603050405020304" pitchFamily="18" charset="0"/>
              </a:rPr>
              <a:t> in principle</a:t>
            </a:r>
            <a:r>
              <a:rPr lang="en-AU" sz="1800" dirty="0">
                <a:latin typeface="Arial" panose="020B0604020202020204" pitchFamily="34" charset="0"/>
                <a:ea typeface="Arial" panose="020B0604020202020204" pitchFamily="34" charset="0"/>
                <a:cs typeface="Times New Roman" panose="02020603050405020304" pitchFamily="18" charset="0"/>
              </a:rPr>
              <a:t>,</a:t>
            </a:r>
            <a:r>
              <a:rPr lang="en-AU" sz="1800">
                <a:effectLst/>
                <a:latin typeface="Arial" panose="020B0604020202020204" pitchFamily="34" charset="0"/>
                <a:ea typeface="Arial" panose="020B0604020202020204" pitchFamily="34" charset="0"/>
                <a:cs typeface="Times New Roman" panose="02020603050405020304" pitchFamily="18" charset="0"/>
              </a:rPr>
              <a:t> </a:t>
            </a:r>
            <a:r>
              <a:rPr lang="en-AU" sz="1800" dirty="0">
                <a:effectLst/>
                <a:latin typeface="Arial" panose="020B0604020202020204" pitchFamily="34" charset="0"/>
                <a:ea typeface="Arial" panose="020B0604020202020204" pitchFamily="34" charset="0"/>
                <a:cs typeface="Times New Roman" panose="02020603050405020304" pitchFamily="18" charset="0"/>
              </a:rPr>
              <a:t>be assimilated for all three analyses</a:t>
            </a:r>
            <a:r>
              <a:rPr lang="en-AU" sz="1800" dirty="0">
                <a:latin typeface="Arial" panose="020B0604020202020204" pitchFamily="34" charset="0"/>
                <a:ea typeface="Arial" panose="020B0604020202020204" pitchFamily="34" charset="0"/>
                <a:cs typeface="Times New Roman" panose="02020603050405020304" pitchFamily="18" charset="0"/>
              </a:rPr>
              <a:t>, the</a:t>
            </a:r>
            <a:r>
              <a:rPr lang="en-AU" sz="1800" dirty="0">
                <a:effectLst/>
                <a:latin typeface="Arial" panose="020B0604020202020204" pitchFamily="34" charset="0"/>
                <a:ea typeface="Arial" panose="020B0604020202020204" pitchFamily="34" charset="0"/>
                <a:cs typeface="Times New Roman" panose="02020603050405020304" pitchFamily="18" charset="0"/>
              </a:rPr>
              <a:t> difference being the cut-off time – consequently, 4D-Var assimilates more observations than its 3D predecessors and so, for example, ground-based GPS data, are only assimilated in 4D-Var due to their latency.</a:t>
            </a:r>
          </a:p>
        </p:txBody>
      </p:sp>
      <p:pic>
        <p:nvPicPr>
          <p:cNvPr id="57" name="Picture 56">
            <a:extLst>
              <a:ext uri="{FF2B5EF4-FFF2-40B4-BE49-F238E27FC236}">
                <a16:creationId xmlns:a16="http://schemas.microsoft.com/office/drawing/2014/main" id="{38D67931-3079-C0B8-3B95-B06669C495F6}"/>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1037108" y="10980000"/>
            <a:ext cx="2104329" cy="1620000"/>
          </a:xfrm>
          <a:prstGeom prst="rect">
            <a:avLst/>
          </a:prstGeom>
        </p:spPr>
      </p:pic>
      <p:pic>
        <p:nvPicPr>
          <p:cNvPr id="59" name="Picture 58" descr="Chart, scatter chart&#10;&#10;Description automatically generated">
            <a:extLst>
              <a:ext uri="{FF2B5EF4-FFF2-40B4-BE49-F238E27FC236}">
                <a16:creationId xmlns:a16="http://schemas.microsoft.com/office/drawing/2014/main" id="{6451955C-3839-C801-C54D-63670013B75E}"/>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4244368" y="10980000"/>
            <a:ext cx="1834269" cy="1620000"/>
          </a:xfrm>
          <a:prstGeom prst="rect">
            <a:avLst/>
          </a:prstGeom>
        </p:spPr>
      </p:pic>
      <p:pic>
        <p:nvPicPr>
          <p:cNvPr id="60" name="Picture 59" descr="Chart, map, scatter chart&#10;&#10;Description automatically generated">
            <a:extLst>
              <a:ext uri="{FF2B5EF4-FFF2-40B4-BE49-F238E27FC236}">
                <a16:creationId xmlns:a16="http://schemas.microsoft.com/office/drawing/2014/main" id="{B6E2B21E-CBC6-6EC1-CBEB-EA02E0F8319C}"/>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7441443" y="10980000"/>
            <a:ext cx="1746000" cy="1619300"/>
          </a:xfrm>
          <a:prstGeom prst="rect">
            <a:avLst/>
          </a:prstGeom>
        </p:spPr>
      </p:pic>
      <p:sp>
        <p:nvSpPr>
          <p:cNvPr id="61" name="TextBox 60">
            <a:extLst>
              <a:ext uri="{FF2B5EF4-FFF2-40B4-BE49-F238E27FC236}">
                <a16:creationId xmlns:a16="http://schemas.microsoft.com/office/drawing/2014/main" id="{41EC77FD-D6D0-359E-899D-A4A1BE07E0D9}"/>
              </a:ext>
            </a:extLst>
          </p:cNvPr>
          <p:cNvSpPr txBox="1"/>
          <p:nvPr/>
        </p:nvSpPr>
        <p:spPr>
          <a:xfrm>
            <a:off x="20977486" y="13824000"/>
            <a:ext cx="8345991" cy="1754326"/>
          </a:xfrm>
          <a:prstGeom prst="rect">
            <a:avLst/>
          </a:prstGeom>
          <a:noFill/>
        </p:spPr>
        <p:txBody>
          <a:bodyPr wrap="square" rtlCol="0">
            <a:spAutoFit/>
          </a:bodyPr>
          <a:lstStyle/>
          <a:p>
            <a:pPr algn="just" fontAlgn="base"/>
            <a:r>
              <a:rPr lang="en-AU" sz="1800" dirty="0">
                <a:effectLst/>
                <a:latin typeface="Arial" panose="020B0604020202020204" pitchFamily="34" charset="0"/>
                <a:ea typeface="Times New Roman" panose="02020603050405020304" pitchFamily="18" charset="0"/>
              </a:rPr>
              <a:t>NAS directly assimilates radiance observations from infrared sounders IASI and </a:t>
            </a:r>
            <a:r>
              <a:rPr lang="en-AU" sz="1800" dirty="0" err="1">
                <a:effectLst/>
                <a:latin typeface="Arial" panose="020B0604020202020204" pitchFamily="34" charset="0"/>
                <a:ea typeface="Times New Roman" panose="02020603050405020304" pitchFamily="18" charset="0"/>
              </a:rPr>
              <a:t>CRiS</a:t>
            </a:r>
            <a:r>
              <a:rPr lang="en-AU" sz="1800" dirty="0">
                <a:effectLst/>
                <a:latin typeface="Arial" panose="020B0604020202020204" pitchFamily="34" charset="0"/>
                <a:ea typeface="Times New Roman" panose="02020603050405020304" pitchFamily="18" charset="0"/>
              </a:rPr>
              <a:t> and from microwave sounders ATMS and AMSU. In addition, NAS also assimilates Himawari-8 AHI clear sky radiances. Moreover, Atmospheric Motion Vectors (AMVs) are generated based on Himawari-8 imagery. </a:t>
            </a:r>
            <a:r>
              <a:rPr lang="en-AU" sz="1800" dirty="0">
                <a:effectLst/>
                <a:latin typeface="Arial" panose="020B0604020202020204" pitchFamily="34" charset="0"/>
                <a:ea typeface="SimHei" panose="02010609060101010101" pitchFamily="49" charset="-122"/>
              </a:rPr>
              <a:t>Another observation type arising from satellite detection are </a:t>
            </a:r>
            <a:r>
              <a:rPr lang="en-AU" sz="1800" dirty="0" err="1">
                <a:effectLst/>
                <a:latin typeface="Arial" panose="020B0604020202020204" pitchFamily="34" charset="0"/>
                <a:ea typeface="SimHei" panose="02010609060101010101" pitchFamily="49" charset="-122"/>
              </a:rPr>
              <a:t>scatterometer</a:t>
            </a:r>
            <a:r>
              <a:rPr lang="en-AU" sz="1800" dirty="0">
                <a:effectLst/>
                <a:latin typeface="Arial" panose="020B0604020202020204" pitchFamily="34" charset="0"/>
                <a:ea typeface="SimHei" panose="02010609060101010101" pitchFamily="49" charset="-122"/>
              </a:rPr>
              <a:t> winds, retrieved from </a:t>
            </a:r>
            <a:r>
              <a:rPr lang="en-AU" sz="1800" dirty="0" err="1">
                <a:effectLst/>
                <a:latin typeface="Arial" panose="020B0604020202020204" pitchFamily="34" charset="0"/>
                <a:ea typeface="SimHei" panose="02010609060101010101" pitchFamily="49" charset="-122"/>
              </a:rPr>
              <a:t>MetOp</a:t>
            </a:r>
            <a:r>
              <a:rPr lang="en-AU" sz="1800" dirty="0">
                <a:effectLst/>
                <a:latin typeface="Arial" panose="020B0604020202020204" pitchFamily="34" charset="0"/>
                <a:ea typeface="SimHei" panose="02010609060101010101" pitchFamily="49" charset="-122"/>
              </a:rPr>
              <a:t>-B and </a:t>
            </a:r>
            <a:r>
              <a:rPr lang="en-AU" sz="1800" dirty="0" err="1">
                <a:effectLst/>
                <a:latin typeface="Arial" panose="020B0604020202020204" pitchFamily="34" charset="0"/>
                <a:ea typeface="SimHei" panose="02010609060101010101" pitchFamily="49" charset="-122"/>
              </a:rPr>
              <a:t>MetOp</a:t>
            </a:r>
            <a:r>
              <a:rPr lang="en-AU" sz="1800" dirty="0">
                <a:effectLst/>
                <a:latin typeface="Arial" panose="020B0604020202020204" pitchFamily="34" charset="0"/>
                <a:ea typeface="SimHei" panose="02010609060101010101" pitchFamily="49" charset="-122"/>
              </a:rPr>
              <a:t>-C.</a:t>
            </a:r>
            <a:r>
              <a:rPr lang="en-AU" sz="1800" dirty="0">
                <a:latin typeface="Times New Roman" panose="02020603050405020304" pitchFamily="18" charset="0"/>
                <a:ea typeface="SimHei" panose="02010609060101010101" pitchFamily="49" charset="-122"/>
              </a:rPr>
              <a:t> </a:t>
            </a:r>
            <a:endParaRPr lang="en-AU" sz="1800" dirty="0">
              <a:effectLst/>
              <a:latin typeface="Times New Roman" panose="02020603050405020304" pitchFamily="18" charset="0"/>
              <a:ea typeface="Times New Roman" panose="02020603050405020304" pitchFamily="18" charset="0"/>
            </a:endParaRPr>
          </a:p>
        </p:txBody>
      </p:sp>
      <p:sp>
        <p:nvSpPr>
          <p:cNvPr id="62" name="TextBox 61">
            <a:extLst>
              <a:ext uri="{FF2B5EF4-FFF2-40B4-BE49-F238E27FC236}">
                <a16:creationId xmlns:a16="http://schemas.microsoft.com/office/drawing/2014/main" id="{CA6CDA3E-3F0F-D739-7778-9770C5E21249}"/>
              </a:ext>
            </a:extLst>
          </p:cNvPr>
          <p:cNvSpPr txBox="1"/>
          <p:nvPr/>
        </p:nvSpPr>
        <p:spPr>
          <a:xfrm>
            <a:off x="21010913" y="12744000"/>
            <a:ext cx="2656496" cy="553998"/>
          </a:xfrm>
          <a:prstGeom prst="rect">
            <a:avLst/>
          </a:prstGeom>
          <a:noFill/>
        </p:spPr>
        <p:txBody>
          <a:bodyPr wrap="none" rtlCol="0">
            <a:spAutoFit/>
          </a:bodyPr>
          <a:lstStyle/>
          <a:p>
            <a:r>
              <a:rPr lang="en-AU" sz="1000" b="1" dirty="0">
                <a:effectLst/>
                <a:latin typeface="Arial" panose="020B0604020202020204" pitchFamily="34" charset="0"/>
                <a:ea typeface="Arial" panose="020B0604020202020204" pitchFamily="34" charset="0"/>
                <a:cs typeface="Times New Roman" panose="02020603050405020304" pitchFamily="18" charset="0"/>
              </a:rPr>
              <a:t>Network coverage for surface-based</a:t>
            </a:r>
          </a:p>
          <a:p>
            <a:r>
              <a:rPr lang="en-AU" sz="1000" b="1" dirty="0">
                <a:effectLst/>
                <a:latin typeface="Arial" panose="020B0604020202020204" pitchFamily="34" charset="0"/>
                <a:ea typeface="Arial" panose="020B0604020202020204" pitchFamily="34" charset="0"/>
                <a:cs typeface="Times New Roman" panose="02020603050405020304" pitchFamily="18" charset="0"/>
              </a:rPr>
              <a:t>conventional observations: temperature,</a:t>
            </a:r>
          </a:p>
          <a:p>
            <a:r>
              <a:rPr lang="en-AU" sz="1000" b="1" dirty="0">
                <a:latin typeface="Arial" panose="020B0604020202020204" pitchFamily="34" charset="0"/>
                <a:ea typeface="Arial" panose="020B0604020202020204" pitchFamily="34" charset="0"/>
                <a:cs typeface="Times New Roman" panose="02020603050405020304" pitchFamily="18" charset="0"/>
              </a:rPr>
              <a:t>pressure, humidity and wind velocity</a:t>
            </a:r>
            <a:endParaRPr lang="en-AU" sz="1000" b="1"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4DE511D6-9552-3336-84D0-838256A21866}"/>
              </a:ext>
            </a:extLst>
          </p:cNvPr>
          <p:cNvSpPr txBox="1"/>
          <p:nvPr/>
        </p:nvSpPr>
        <p:spPr>
          <a:xfrm>
            <a:off x="24203549" y="12744000"/>
            <a:ext cx="2045753" cy="553998"/>
          </a:xfrm>
          <a:prstGeom prst="rect">
            <a:avLst/>
          </a:prstGeom>
          <a:noFill/>
        </p:spPr>
        <p:txBody>
          <a:bodyPr wrap="none" rtlCol="0">
            <a:spAutoFit/>
          </a:bodyPr>
          <a:lstStyle/>
          <a:p>
            <a:r>
              <a:rPr lang="en-AU" sz="1000" b="1" dirty="0">
                <a:latin typeface="Arial" panose="020B0604020202020204" pitchFamily="34" charset="0"/>
                <a:ea typeface="Arial" panose="020B0604020202020204" pitchFamily="34" charset="0"/>
                <a:cs typeface="Times New Roman" panose="02020603050405020304" pitchFamily="18" charset="0"/>
              </a:rPr>
              <a:t>Network coverage for Doppler </a:t>
            </a:r>
          </a:p>
          <a:p>
            <a:r>
              <a:rPr lang="en-AU" sz="1000" b="1" dirty="0">
                <a:latin typeface="Arial" panose="020B0604020202020204" pitchFamily="34" charset="0"/>
                <a:ea typeface="Arial" panose="020B0604020202020204" pitchFamily="34" charset="0"/>
                <a:cs typeface="Times New Roman" panose="02020603050405020304" pitchFamily="18" charset="0"/>
              </a:rPr>
              <a:t>weather radars: w</a:t>
            </a:r>
            <a:r>
              <a:rPr lang="en-AU" sz="1000" b="1" dirty="0">
                <a:effectLst/>
                <a:latin typeface="Arial" panose="020B0604020202020204" pitchFamily="34" charset="0"/>
                <a:ea typeface="Arial" panose="020B0604020202020204" pitchFamily="34" charset="0"/>
                <a:cs typeface="Times New Roman" panose="02020603050405020304" pitchFamily="18" charset="0"/>
              </a:rPr>
              <a:t>inds </a:t>
            </a:r>
          </a:p>
          <a:p>
            <a:r>
              <a:rPr lang="en-AU" sz="1000" b="1" dirty="0">
                <a:effectLst/>
                <a:latin typeface="Arial" panose="020B0604020202020204" pitchFamily="34" charset="0"/>
                <a:ea typeface="Arial" panose="020B0604020202020204" pitchFamily="34" charset="0"/>
                <a:cs typeface="Times New Roman" panose="02020603050405020304" pitchFamily="18" charset="0"/>
              </a:rPr>
              <a:t>and </a:t>
            </a:r>
            <a:r>
              <a:rPr lang="en-AU" sz="1000" b="1" dirty="0" err="1">
                <a:effectLst/>
                <a:latin typeface="Arial" panose="020B0604020202020204" pitchFamily="34" charset="0"/>
                <a:ea typeface="Arial" panose="020B0604020202020204" pitchFamily="34" charset="0"/>
                <a:cs typeface="Times New Roman" panose="02020603050405020304" pitchFamily="18" charset="0"/>
              </a:rPr>
              <a:t>reflectivities</a:t>
            </a:r>
            <a:endParaRPr lang="en-AU" sz="1000" b="1"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024" name="TextBox 1023">
            <a:extLst>
              <a:ext uri="{FF2B5EF4-FFF2-40B4-BE49-F238E27FC236}">
                <a16:creationId xmlns:a16="http://schemas.microsoft.com/office/drawing/2014/main" id="{289D1267-11E2-7A32-02B1-4A42C09819E9}"/>
              </a:ext>
            </a:extLst>
          </p:cNvPr>
          <p:cNvSpPr txBox="1"/>
          <p:nvPr/>
        </p:nvSpPr>
        <p:spPr>
          <a:xfrm>
            <a:off x="27393739" y="12744000"/>
            <a:ext cx="2158052" cy="553998"/>
          </a:xfrm>
          <a:prstGeom prst="rect">
            <a:avLst/>
          </a:prstGeom>
          <a:noFill/>
        </p:spPr>
        <p:txBody>
          <a:bodyPr wrap="square" rtlCol="0">
            <a:spAutoFit/>
          </a:bodyPr>
          <a:lstStyle/>
          <a:p>
            <a:r>
              <a:rPr lang="en-AU" sz="1000" b="1" dirty="0">
                <a:effectLst/>
                <a:latin typeface="Arial" panose="020B0604020202020204" pitchFamily="34" charset="0"/>
                <a:ea typeface="Arial" panose="020B0604020202020204" pitchFamily="34" charset="0"/>
                <a:cs typeface="Times New Roman" panose="02020603050405020304" pitchFamily="18" charset="0"/>
              </a:rPr>
              <a:t>Network coverage for grou</a:t>
            </a:r>
            <a:r>
              <a:rPr lang="en-AU" sz="1000" b="1" dirty="0">
                <a:latin typeface="Arial" panose="020B0604020202020204" pitchFamily="34" charset="0"/>
                <a:ea typeface="Arial" panose="020B0604020202020204" pitchFamily="34" charset="0"/>
                <a:cs typeface="Times New Roman" panose="02020603050405020304" pitchFamily="18" charset="0"/>
              </a:rPr>
              <a:t>nd-based GNSS stations (Zenith Total Delay)</a:t>
            </a:r>
            <a:endParaRPr lang="en-AU" sz="1000" b="1"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1045" name="Picture 1044" descr="Map&#10;&#10;Description automatically generated">
            <a:extLst>
              <a:ext uri="{FF2B5EF4-FFF2-40B4-BE49-F238E27FC236}">
                <a16:creationId xmlns:a16="http://schemas.microsoft.com/office/drawing/2014/main" id="{25F278A1-D4A3-3336-C51F-AB7C4D16AD6F}"/>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308000" y="15768000"/>
            <a:ext cx="1746756" cy="1620000"/>
          </a:xfrm>
          <a:prstGeom prst="rect">
            <a:avLst/>
          </a:prstGeom>
        </p:spPr>
      </p:pic>
      <p:sp>
        <p:nvSpPr>
          <p:cNvPr id="1047" name="TextBox 1046">
            <a:extLst>
              <a:ext uri="{FF2B5EF4-FFF2-40B4-BE49-F238E27FC236}">
                <a16:creationId xmlns:a16="http://schemas.microsoft.com/office/drawing/2014/main" id="{5E0B38F0-3287-DDDC-AA3D-4ABB33D7A456}"/>
              </a:ext>
            </a:extLst>
          </p:cNvPr>
          <p:cNvSpPr txBox="1"/>
          <p:nvPr/>
        </p:nvSpPr>
        <p:spPr>
          <a:xfrm>
            <a:off x="21055897" y="17424000"/>
            <a:ext cx="1680067" cy="400110"/>
          </a:xfrm>
          <a:prstGeom prst="rect">
            <a:avLst/>
          </a:prstGeom>
          <a:noFill/>
        </p:spPr>
        <p:txBody>
          <a:bodyPr wrap="square" rtlCol="0">
            <a:spAutoFit/>
          </a:bodyPr>
          <a:lstStyle/>
          <a:p>
            <a:r>
              <a:rPr lang="en-AU" sz="1000" b="1" dirty="0">
                <a:latin typeface="Arial" panose="020B0604020202020204" pitchFamily="34" charset="0"/>
                <a:ea typeface="Arial" panose="020B0604020202020204" pitchFamily="34" charset="0"/>
                <a:cs typeface="Times New Roman" panose="02020603050405020304" pitchFamily="18" charset="0"/>
              </a:rPr>
              <a:t>IASI. Example of observation coverage</a:t>
            </a:r>
          </a:p>
        </p:txBody>
      </p:sp>
      <p:sp>
        <p:nvSpPr>
          <p:cNvPr id="1051" name="Rectangle: Rounded Corners 1050">
            <a:extLst>
              <a:ext uri="{FF2B5EF4-FFF2-40B4-BE49-F238E27FC236}">
                <a16:creationId xmlns:a16="http://schemas.microsoft.com/office/drawing/2014/main" id="{ED279CF6-E402-B4B8-F5DA-E7A7955D3ECD}"/>
              </a:ext>
            </a:extLst>
          </p:cNvPr>
          <p:cNvSpPr/>
          <p:nvPr/>
        </p:nvSpPr>
        <p:spPr>
          <a:xfrm>
            <a:off x="20551960" y="5263200"/>
            <a:ext cx="8999831" cy="1666800"/>
          </a:xfrm>
          <a:prstGeom prst="roundRect">
            <a:avLst/>
          </a:prstGeom>
          <a:solidFill>
            <a:schemeClr val="bg1"/>
          </a:solid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b="1" dirty="0">
                <a:solidFill>
                  <a:schemeClr val="tx1"/>
                </a:solidFill>
                <a:effectLst/>
                <a:ea typeface="Arial" panose="020B0604020202020204" pitchFamily="34" charset="0"/>
                <a:cs typeface="Times New Roman" panose="02020603050405020304" pitchFamily="18" charset="0"/>
              </a:rPr>
              <a:t>Conclusions:</a:t>
            </a:r>
          </a:p>
          <a:p>
            <a:pPr marL="285750" indent="-285750">
              <a:buFont typeface="Arial" panose="020B0604020202020204" pitchFamily="34" charset="0"/>
              <a:buChar char="•"/>
            </a:pPr>
            <a:r>
              <a:rPr lang="en-AU" sz="1800" dirty="0">
                <a:solidFill>
                  <a:schemeClr val="tx1"/>
                </a:solidFill>
                <a:effectLst/>
                <a:ea typeface="Arial" panose="020B0604020202020204" pitchFamily="34" charset="0"/>
                <a:cs typeface="Times New Roman" panose="02020603050405020304" pitchFamily="18" charset="0"/>
              </a:rPr>
              <a:t>NAS performs very well in terms of wind representation</a:t>
            </a:r>
          </a:p>
          <a:p>
            <a:pPr marL="285750" indent="-285750">
              <a:buFont typeface="Arial" panose="020B0604020202020204" pitchFamily="34" charset="0"/>
              <a:buChar char="•"/>
            </a:pPr>
            <a:r>
              <a:rPr lang="en-AU" sz="1800" dirty="0">
                <a:solidFill>
                  <a:schemeClr val="tx1"/>
                </a:solidFill>
                <a:ea typeface="Arial" panose="020B0604020202020204" pitchFamily="34" charset="0"/>
                <a:cs typeface="Times New Roman" panose="02020603050405020304" pitchFamily="18" charset="0"/>
              </a:rPr>
              <a:t>NAS product leads to smallest RMSEs</a:t>
            </a:r>
            <a:endParaRPr lang="en-AU" sz="1800" dirty="0">
              <a:solidFill>
                <a:schemeClr val="tx1"/>
              </a:solidFill>
              <a:effectLst/>
              <a:ea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AU" sz="1800" dirty="0">
                <a:solidFill>
                  <a:schemeClr val="tx1"/>
                </a:solidFill>
                <a:ea typeface="Arial" panose="020B0604020202020204" pitchFamily="34" charset="0"/>
                <a:cs typeface="Times New Roman" panose="02020603050405020304" pitchFamily="18" charset="0"/>
              </a:rPr>
              <a:t>RMSEs in NAS are comparable to the existing system Mesoscale Surface Analysis System</a:t>
            </a:r>
            <a:endParaRPr lang="en-AU" sz="1800" dirty="0">
              <a:solidFill>
                <a:schemeClr val="tx1"/>
              </a:solidFill>
              <a:effectLst/>
              <a:ea typeface="Arial" panose="020B0604020202020204" pitchFamily="34" charset="0"/>
              <a:cs typeface="Times New Roman" panose="02020603050405020304" pitchFamily="18" charset="0"/>
            </a:endParaRPr>
          </a:p>
        </p:txBody>
      </p:sp>
      <p:sp>
        <p:nvSpPr>
          <p:cNvPr id="1052" name="Rectangle: Rounded Corners 1051">
            <a:extLst>
              <a:ext uri="{FF2B5EF4-FFF2-40B4-BE49-F238E27FC236}">
                <a16:creationId xmlns:a16="http://schemas.microsoft.com/office/drawing/2014/main" id="{E7CE24CF-FE43-8157-AFD5-336FB5CF47A6}"/>
              </a:ext>
            </a:extLst>
          </p:cNvPr>
          <p:cNvSpPr/>
          <p:nvPr/>
        </p:nvSpPr>
        <p:spPr>
          <a:xfrm>
            <a:off x="10638000" y="21308400"/>
            <a:ext cx="9000000" cy="11880000"/>
          </a:xfrm>
          <a:prstGeom prst="roundRect">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53" name="Subtitle 5">
            <a:extLst>
              <a:ext uri="{FF2B5EF4-FFF2-40B4-BE49-F238E27FC236}">
                <a16:creationId xmlns:a16="http://schemas.microsoft.com/office/drawing/2014/main" id="{A6B86342-B839-9A4D-024C-9EC0464E5C8D}"/>
              </a:ext>
            </a:extLst>
          </p:cNvPr>
          <p:cNvSpPr txBox="1">
            <a:spLocks/>
          </p:cNvSpPr>
          <p:nvPr/>
        </p:nvSpPr>
        <p:spPr>
          <a:xfrm>
            <a:off x="3132997" y="21420000"/>
            <a:ext cx="4322324" cy="341632"/>
          </a:xfrm>
          <a:prstGeom prst="rect">
            <a:avLst/>
          </a:prstGeom>
          <a:noFill/>
        </p:spPr>
        <p:txBody>
          <a:bodyPr wrap="square"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buFont typeface="Arial" panose="020B0604020202020204" pitchFamily="34" charset="0"/>
              <a:buNone/>
            </a:pPr>
            <a:r>
              <a:rPr lang="en-AU" sz="1800" b="1" dirty="0"/>
              <a:t>Examples of subjective assessment</a:t>
            </a:r>
          </a:p>
        </p:txBody>
      </p:sp>
      <p:sp>
        <p:nvSpPr>
          <p:cNvPr id="1054" name="TextBox 1053">
            <a:extLst>
              <a:ext uri="{FF2B5EF4-FFF2-40B4-BE49-F238E27FC236}">
                <a16:creationId xmlns:a16="http://schemas.microsoft.com/office/drawing/2014/main" id="{FFBCED55-39D9-4671-3013-157C71DED053}"/>
              </a:ext>
            </a:extLst>
          </p:cNvPr>
          <p:cNvSpPr txBox="1"/>
          <p:nvPr/>
        </p:nvSpPr>
        <p:spPr>
          <a:xfrm>
            <a:off x="2277270" y="21789324"/>
            <a:ext cx="6172885" cy="369332"/>
          </a:xfrm>
          <a:prstGeom prst="rect">
            <a:avLst/>
          </a:prstGeom>
          <a:noFill/>
        </p:spPr>
        <p:txBody>
          <a:bodyPr wrap="square" rtlCol="0">
            <a:spAutoFit/>
          </a:bodyPr>
          <a:lstStyle/>
          <a:p>
            <a:pPr algn="just"/>
            <a:r>
              <a:rPr lang="en-AU" sz="1800" b="1" dirty="0"/>
              <a:t>Sydney wind change on 20</a:t>
            </a:r>
            <a:r>
              <a:rPr lang="en-AU" sz="1800" b="1" baseline="30000" dirty="0"/>
              <a:t>th</a:t>
            </a:r>
            <a:r>
              <a:rPr lang="en-AU" sz="1800" b="1" dirty="0"/>
              <a:t> May 2021 at 04:10 UTC</a:t>
            </a:r>
          </a:p>
        </p:txBody>
      </p:sp>
      <p:sp>
        <p:nvSpPr>
          <p:cNvPr id="1056" name="TextBox 1055">
            <a:extLst>
              <a:ext uri="{FF2B5EF4-FFF2-40B4-BE49-F238E27FC236}">
                <a16:creationId xmlns:a16="http://schemas.microsoft.com/office/drawing/2014/main" id="{D06DD6CE-09EE-9636-95A7-11830BCC781D}"/>
              </a:ext>
            </a:extLst>
          </p:cNvPr>
          <p:cNvSpPr txBox="1"/>
          <p:nvPr/>
        </p:nvSpPr>
        <p:spPr>
          <a:xfrm>
            <a:off x="2624443" y="23207452"/>
            <a:ext cx="439544" cy="246221"/>
          </a:xfrm>
          <a:prstGeom prst="rect">
            <a:avLst/>
          </a:prstGeom>
          <a:noFill/>
        </p:spPr>
        <p:txBody>
          <a:bodyPr wrap="square" rtlCol="0">
            <a:spAutoFit/>
          </a:bodyPr>
          <a:lstStyle/>
          <a:p>
            <a:r>
              <a:rPr lang="en-AU" sz="1000" b="1" dirty="0">
                <a:effectLst/>
                <a:latin typeface="Arial" panose="020B0604020202020204" pitchFamily="34" charset="0"/>
                <a:ea typeface="Arial" panose="020B0604020202020204" pitchFamily="34" charset="0"/>
                <a:cs typeface="Times New Roman" panose="02020603050405020304" pitchFamily="18" charset="0"/>
              </a:rPr>
              <a:t>03 Z</a:t>
            </a:r>
          </a:p>
        </p:txBody>
      </p:sp>
      <p:sp>
        <p:nvSpPr>
          <p:cNvPr id="1057" name="TextBox 1056">
            <a:extLst>
              <a:ext uri="{FF2B5EF4-FFF2-40B4-BE49-F238E27FC236}">
                <a16:creationId xmlns:a16="http://schemas.microsoft.com/office/drawing/2014/main" id="{2543D2A1-2097-3E95-E4A4-758EA1D71C7C}"/>
              </a:ext>
            </a:extLst>
          </p:cNvPr>
          <p:cNvSpPr txBox="1"/>
          <p:nvPr/>
        </p:nvSpPr>
        <p:spPr>
          <a:xfrm>
            <a:off x="7227761" y="23207451"/>
            <a:ext cx="439544" cy="246221"/>
          </a:xfrm>
          <a:prstGeom prst="rect">
            <a:avLst/>
          </a:prstGeom>
          <a:noFill/>
        </p:spPr>
        <p:txBody>
          <a:bodyPr wrap="square" rtlCol="0">
            <a:spAutoFit/>
          </a:bodyPr>
          <a:lstStyle/>
          <a:p>
            <a:r>
              <a:rPr lang="en-AU" sz="1000" b="1" dirty="0">
                <a:latin typeface="Arial" panose="020B0604020202020204" pitchFamily="34" charset="0"/>
                <a:ea typeface="Arial" panose="020B0604020202020204" pitchFamily="34" charset="0"/>
                <a:cs typeface="Times New Roman" panose="02020603050405020304" pitchFamily="18" charset="0"/>
              </a:rPr>
              <a:t>04 Z</a:t>
            </a:r>
            <a:endParaRPr lang="en-AU" sz="1000" b="1"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058" name="Oval 1057">
            <a:extLst>
              <a:ext uri="{FF2B5EF4-FFF2-40B4-BE49-F238E27FC236}">
                <a16:creationId xmlns:a16="http://schemas.microsoft.com/office/drawing/2014/main" id="{47DFF547-E523-C7B1-6871-A992BD6B65FF}"/>
              </a:ext>
            </a:extLst>
          </p:cNvPr>
          <p:cNvSpPr/>
          <p:nvPr/>
        </p:nvSpPr>
        <p:spPr>
          <a:xfrm>
            <a:off x="1822831" y="24440082"/>
            <a:ext cx="1168989" cy="89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0" name="Oval 1059">
            <a:extLst>
              <a:ext uri="{FF2B5EF4-FFF2-40B4-BE49-F238E27FC236}">
                <a16:creationId xmlns:a16="http://schemas.microsoft.com/office/drawing/2014/main" id="{F04655F6-B224-C0D9-52BE-A9BDC47487B4}"/>
              </a:ext>
            </a:extLst>
          </p:cNvPr>
          <p:cNvSpPr/>
          <p:nvPr/>
        </p:nvSpPr>
        <p:spPr>
          <a:xfrm>
            <a:off x="7971188" y="24452182"/>
            <a:ext cx="1168989" cy="8904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1" name="TextBox 1060">
            <a:extLst>
              <a:ext uri="{FF2B5EF4-FFF2-40B4-BE49-F238E27FC236}">
                <a16:creationId xmlns:a16="http://schemas.microsoft.com/office/drawing/2014/main" id="{525F5CC9-CDC2-7D4A-13FE-7C0F6F9C4D0D}"/>
              </a:ext>
            </a:extLst>
          </p:cNvPr>
          <p:cNvSpPr txBox="1"/>
          <p:nvPr/>
        </p:nvSpPr>
        <p:spPr>
          <a:xfrm>
            <a:off x="1822831" y="28086275"/>
            <a:ext cx="7362045" cy="369332"/>
          </a:xfrm>
          <a:prstGeom prst="rect">
            <a:avLst/>
          </a:prstGeom>
          <a:noFill/>
        </p:spPr>
        <p:txBody>
          <a:bodyPr wrap="square" rtlCol="0">
            <a:spAutoFit/>
          </a:bodyPr>
          <a:lstStyle/>
          <a:p>
            <a:pPr algn="just"/>
            <a:r>
              <a:rPr lang="en-AU" sz="1800" b="1" dirty="0"/>
              <a:t>New South Wales  floods: 17</a:t>
            </a:r>
            <a:r>
              <a:rPr lang="en-AU" sz="1800" b="1" baseline="30000" dirty="0"/>
              <a:t>th</a:t>
            </a:r>
            <a:r>
              <a:rPr lang="en-AU" sz="1800" b="1" dirty="0"/>
              <a:t> March 18Z – 25</a:t>
            </a:r>
            <a:r>
              <a:rPr lang="en-AU" sz="1800" b="1" baseline="30000" dirty="0"/>
              <a:t>th</a:t>
            </a:r>
            <a:r>
              <a:rPr lang="en-AU" sz="1800" b="1" dirty="0"/>
              <a:t> March 23Z 2021</a:t>
            </a:r>
          </a:p>
        </p:txBody>
      </p:sp>
      <p:sp>
        <p:nvSpPr>
          <p:cNvPr id="1062" name="TextBox 1061">
            <a:extLst>
              <a:ext uri="{FF2B5EF4-FFF2-40B4-BE49-F238E27FC236}">
                <a16:creationId xmlns:a16="http://schemas.microsoft.com/office/drawing/2014/main" id="{0CE15321-A9FB-50FA-6477-740A6A958C13}"/>
              </a:ext>
            </a:extLst>
          </p:cNvPr>
          <p:cNvSpPr txBox="1"/>
          <p:nvPr/>
        </p:nvSpPr>
        <p:spPr>
          <a:xfrm>
            <a:off x="900000" y="28417306"/>
            <a:ext cx="8640000" cy="1754326"/>
          </a:xfrm>
          <a:prstGeom prst="rect">
            <a:avLst/>
          </a:prstGeom>
          <a:noFill/>
        </p:spPr>
        <p:txBody>
          <a:bodyPr wrap="square" rtlCol="0">
            <a:spAutoFit/>
          </a:bodyPr>
          <a:lstStyle/>
          <a:p>
            <a:pPr algn="just"/>
            <a:r>
              <a:rPr lang="en-AU" sz="1800" dirty="0"/>
              <a:t>The large stationary blocking high-pressure system to the southeast of Tasmania allowed low-pressure systems to move up from the Bight to affect New South Wales during the period. The combination of onshore moisture from a high-pressure system in the Tasman Sea and a low-pressure system in the Timor Sea resulted in exceptionally high daily rainfall totals in eastern and south-eastern Australia on multiple days during the event. </a:t>
            </a:r>
          </a:p>
        </p:txBody>
      </p:sp>
      <p:sp>
        <p:nvSpPr>
          <p:cNvPr id="1063" name="TextBox 1062">
            <a:extLst>
              <a:ext uri="{FF2B5EF4-FFF2-40B4-BE49-F238E27FC236}">
                <a16:creationId xmlns:a16="http://schemas.microsoft.com/office/drawing/2014/main" id="{BD18B531-FEC6-8F7D-234B-8B8658A15543}"/>
              </a:ext>
            </a:extLst>
          </p:cNvPr>
          <p:cNvSpPr txBox="1"/>
          <p:nvPr/>
        </p:nvSpPr>
        <p:spPr>
          <a:xfrm>
            <a:off x="951736" y="25581144"/>
            <a:ext cx="439544" cy="246221"/>
          </a:xfrm>
          <a:prstGeom prst="rect">
            <a:avLst/>
          </a:prstGeom>
          <a:noFill/>
        </p:spPr>
        <p:txBody>
          <a:bodyPr wrap="square" rtlCol="0">
            <a:spAutoFit/>
          </a:bodyPr>
          <a:lstStyle/>
          <a:p>
            <a:r>
              <a:rPr lang="en-AU" sz="1000" b="1" dirty="0">
                <a:effectLst/>
                <a:latin typeface="Arial" panose="020B0604020202020204" pitchFamily="34" charset="0"/>
                <a:ea typeface="Arial" panose="020B0604020202020204" pitchFamily="34" charset="0"/>
                <a:cs typeface="Times New Roman" panose="02020603050405020304" pitchFamily="18" charset="0"/>
              </a:rPr>
              <a:t>06 Z</a:t>
            </a:r>
          </a:p>
        </p:txBody>
      </p:sp>
      <p:sp>
        <p:nvSpPr>
          <p:cNvPr id="1064" name="TextBox 1063">
            <a:extLst>
              <a:ext uri="{FF2B5EF4-FFF2-40B4-BE49-F238E27FC236}">
                <a16:creationId xmlns:a16="http://schemas.microsoft.com/office/drawing/2014/main" id="{5CD36078-3653-8A64-ECA8-C5701EFD1B83}"/>
              </a:ext>
            </a:extLst>
          </p:cNvPr>
          <p:cNvSpPr txBox="1"/>
          <p:nvPr/>
        </p:nvSpPr>
        <p:spPr>
          <a:xfrm>
            <a:off x="9097796" y="25586063"/>
            <a:ext cx="439544" cy="246221"/>
          </a:xfrm>
          <a:prstGeom prst="rect">
            <a:avLst/>
          </a:prstGeom>
          <a:noFill/>
        </p:spPr>
        <p:txBody>
          <a:bodyPr wrap="square" rtlCol="0">
            <a:spAutoFit/>
          </a:bodyPr>
          <a:lstStyle/>
          <a:p>
            <a:r>
              <a:rPr lang="en-AU" sz="1000" b="1" dirty="0">
                <a:effectLst/>
                <a:latin typeface="Arial" panose="020B0604020202020204" pitchFamily="34" charset="0"/>
                <a:ea typeface="Arial" panose="020B0604020202020204" pitchFamily="34" charset="0"/>
                <a:cs typeface="Times New Roman" panose="02020603050405020304" pitchFamily="18" charset="0"/>
              </a:rPr>
              <a:t>06 Z</a:t>
            </a:r>
          </a:p>
        </p:txBody>
      </p:sp>
      <p:sp>
        <p:nvSpPr>
          <p:cNvPr id="1065" name="TextBox 1064">
            <a:extLst>
              <a:ext uri="{FF2B5EF4-FFF2-40B4-BE49-F238E27FC236}">
                <a16:creationId xmlns:a16="http://schemas.microsoft.com/office/drawing/2014/main" id="{88A43849-26D2-C0FD-BFDC-A053E0E85919}"/>
              </a:ext>
            </a:extLst>
          </p:cNvPr>
          <p:cNvSpPr txBox="1"/>
          <p:nvPr/>
        </p:nvSpPr>
        <p:spPr>
          <a:xfrm>
            <a:off x="919278" y="30135498"/>
            <a:ext cx="4444435" cy="338554"/>
          </a:xfrm>
          <a:prstGeom prst="rect">
            <a:avLst/>
          </a:prstGeom>
          <a:noFill/>
        </p:spPr>
        <p:txBody>
          <a:bodyPr wrap="square" rtlCol="0">
            <a:spAutoFit/>
          </a:bodyPr>
          <a:lstStyle/>
          <a:p>
            <a:r>
              <a:rPr lang="en-AU" sz="1600" b="1" dirty="0">
                <a:latin typeface="Arial" panose="020B0604020202020204" pitchFamily="34" charset="0"/>
                <a:ea typeface="Arial" panose="020B0604020202020204" pitchFamily="34" charset="0"/>
                <a:cs typeface="Times New Roman" panose="02020603050405020304" pitchFamily="18" charset="0"/>
              </a:rPr>
              <a:t>Without land surface data assimilation</a:t>
            </a:r>
            <a:endParaRPr lang="en-AU" sz="1600" b="1"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066" name="TextBox 1065">
            <a:extLst>
              <a:ext uri="{FF2B5EF4-FFF2-40B4-BE49-F238E27FC236}">
                <a16:creationId xmlns:a16="http://schemas.microsoft.com/office/drawing/2014/main" id="{DA781EB0-4A7E-D67E-12E1-9F3A88838355}"/>
              </a:ext>
            </a:extLst>
          </p:cNvPr>
          <p:cNvSpPr txBox="1"/>
          <p:nvPr/>
        </p:nvSpPr>
        <p:spPr>
          <a:xfrm>
            <a:off x="5961966" y="30135600"/>
            <a:ext cx="3638088" cy="338554"/>
          </a:xfrm>
          <a:prstGeom prst="rect">
            <a:avLst/>
          </a:prstGeom>
          <a:noFill/>
        </p:spPr>
        <p:txBody>
          <a:bodyPr wrap="square" rtlCol="0">
            <a:spAutoFit/>
          </a:bodyPr>
          <a:lstStyle/>
          <a:p>
            <a:r>
              <a:rPr lang="en-AU" sz="1600" b="1" dirty="0">
                <a:latin typeface="Arial" panose="020B0604020202020204" pitchFamily="34" charset="0"/>
                <a:ea typeface="Arial" panose="020B0604020202020204" pitchFamily="34" charset="0"/>
                <a:cs typeface="Times New Roman" panose="02020603050405020304" pitchFamily="18" charset="0"/>
              </a:rPr>
              <a:t>With land surface data assimilation</a:t>
            </a:r>
            <a:endParaRPr lang="en-AU" sz="1600" b="1"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067" name="Subtitle 5">
            <a:extLst>
              <a:ext uri="{FF2B5EF4-FFF2-40B4-BE49-F238E27FC236}">
                <a16:creationId xmlns:a16="http://schemas.microsoft.com/office/drawing/2014/main" id="{74877B09-606D-9C03-03CE-22DADCAF2C0F}"/>
              </a:ext>
            </a:extLst>
          </p:cNvPr>
          <p:cNvSpPr txBox="1">
            <a:spLocks/>
          </p:cNvSpPr>
          <p:nvPr/>
        </p:nvSpPr>
        <p:spPr>
          <a:xfrm>
            <a:off x="13798702" y="21420000"/>
            <a:ext cx="2596204" cy="341632"/>
          </a:xfrm>
          <a:prstGeom prst="rect">
            <a:avLst/>
          </a:prstGeom>
          <a:noFill/>
        </p:spPr>
        <p:txBody>
          <a:bodyPr wrap="square"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buFont typeface="Arial" panose="020B0604020202020204" pitchFamily="34" charset="0"/>
              <a:buNone/>
            </a:pPr>
            <a:r>
              <a:rPr lang="en-AU" sz="1800" b="1" dirty="0"/>
              <a:t>Objective assessment</a:t>
            </a:r>
          </a:p>
        </p:txBody>
      </p:sp>
      <p:sp>
        <p:nvSpPr>
          <p:cNvPr id="1068" name="Rectangle: Rounded Corners 1067">
            <a:extLst>
              <a:ext uri="{FF2B5EF4-FFF2-40B4-BE49-F238E27FC236}">
                <a16:creationId xmlns:a16="http://schemas.microsoft.com/office/drawing/2014/main" id="{2E5697AC-B146-D5AF-0738-DF3E0FEED941}"/>
              </a:ext>
            </a:extLst>
          </p:cNvPr>
          <p:cNvSpPr/>
          <p:nvPr/>
        </p:nvSpPr>
        <p:spPr>
          <a:xfrm>
            <a:off x="758239" y="34325395"/>
            <a:ext cx="28486115" cy="3206022"/>
          </a:xfrm>
          <a:prstGeom prst="roundRect">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69" name="Rectangle: Rounded Corners 1068">
            <a:extLst>
              <a:ext uri="{FF2B5EF4-FFF2-40B4-BE49-F238E27FC236}">
                <a16:creationId xmlns:a16="http://schemas.microsoft.com/office/drawing/2014/main" id="{FB7BFF3E-818B-FEB1-4D0B-AA92800CD0F7}"/>
              </a:ext>
            </a:extLst>
          </p:cNvPr>
          <p:cNvSpPr/>
          <p:nvPr/>
        </p:nvSpPr>
        <p:spPr>
          <a:xfrm>
            <a:off x="825234" y="38590294"/>
            <a:ext cx="28486115" cy="2520000"/>
          </a:xfrm>
          <a:prstGeom prst="roundRect">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70" name="Subtitle 5">
            <a:extLst>
              <a:ext uri="{FF2B5EF4-FFF2-40B4-BE49-F238E27FC236}">
                <a16:creationId xmlns:a16="http://schemas.microsoft.com/office/drawing/2014/main" id="{87DFD33A-35A0-E11B-EB0F-91A392859344}"/>
              </a:ext>
            </a:extLst>
          </p:cNvPr>
          <p:cNvSpPr txBox="1">
            <a:spLocks/>
          </p:cNvSpPr>
          <p:nvPr/>
        </p:nvSpPr>
        <p:spPr>
          <a:xfrm>
            <a:off x="22475770" y="21420000"/>
            <a:ext cx="5031729" cy="341632"/>
          </a:xfrm>
          <a:prstGeom prst="rect">
            <a:avLst/>
          </a:prstGeom>
          <a:noFill/>
        </p:spPr>
        <p:txBody>
          <a:bodyPr wrap="square"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buNone/>
            </a:pPr>
            <a:r>
              <a:rPr lang="en-AU" sz="1800" b="1" dirty="0">
                <a:solidFill>
                  <a:srgbClr val="000000"/>
                </a:solidFill>
                <a:latin typeface="Arial" panose="020B0604020202020204" pitchFamily="34" charset="0"/>
                <a:ea typeface="SimHei" panose="02010609060101010101" pitchFamily="49" charset="-122"/>
                <a:cs typeface="Times New Roman" panose="02020603050405020304" pitchFamily="18" charset="0"/>
              </a:rPr>
              <a:t>V</a:t>
            </a:r>
            <a:r>
              <a:rPr lang="en-AU" sz="1800" b="1" dirty="0">
                <a:solidFill>
                  <a:srgbClr val="000000"/>
                </a:solidFill>
                <a:effectLst/>
                <a:latin typeface="Arial" panose="020B0604020202020204" pitchFamily="34" charset="0"/>
                <a:ea typeface="SimHei" panose="02010609060101010101" pitchFamily="49" charset="-122"/>
                <a:cs typeface="Times New Roman" panose="02020603050405020304" pitchFamily="18" charset="0"/>
              </a:rPr>
              <a:t>erification of </a:t>
            </a:r>
            <a:r>
              <a:rPr lang="en-AU" sz="1800" b="1" dirty="0" err="1">
                <a:solidFill>
                  <a:srgbClr val="000000"/>
                </a:solidFill>
                <a:effectLst/>
                <a:latin typeface="Arial" panose="020B0604020202020204" pitchFamily="34" charset="0"/>
                <a:ea typeface="SimHei" panose="02010609060101010101" pitchFamily="49" charset="-122"/>
                <a:cs typeface="Times New Roman" panose="02020603050405020304" pitchFamily="18" charset="0"/>
              </a:rPr>
              <a:t>GeoCloud</a:t>
            </a:r>
            <a:r>
              <a:rPr lang="en-AU" sz="1800" b="1" dirty="0">
                <a:solidFill>
                  <a:srgbClr val="000000"/>
                </a:solidFill>
                <a:effectLst/>
                <a:latin typeface="Arial" panose="020B0604020202020204" pitchFamily="34" charset="0"/>
                <a:ea typeface="SimHei" panose="02010609060101010101" pitchFamily="49" charset="-122"/>
                <a:cs typeface="Times New Roman" panose="02020603050405020304" pitchFamily="18" charset="0"/>
              </a:rPr>
              <a:t> with </a:t>
            </a:r>
            <a:r>
              <a:rPr lang="en-AU" sz="1800" b="1" dirty="0" err="1">
                <a:solidFill>
                  <a:srgbClr val="000000"/>
                </a:solidFill>
                <a:effectLst/>
                <a:latin typeface="Arial" panose="020B0604020202020204" pitchFamily="34" charset="0"/>
                <a:ea typeface="SimHei" panose="02010609060101010101" pitchFamily="49" charset="-122"/>
                <a:cs typeface="Times New Roman" panose="02020603050405020304" pitchFamily="18" charset="0"/>
              </a:rPr>
              <a:t>METplus</a:t>
            </a:r>
            <a:endParaRPr lang="en-AU" sz="1800" b="1" dirty="0">
              <a:solidFill>
                <a:srgbClr val="000000"/>
              </a:solidFill>
              <a:effectLst/>
              <a:latin typeface="Arial" panose="020B0604020202020204" pitchFamily="34" charset="0"/>
              <a:ea typeface="SimHei" panose="02010609060101010101" pitchFamily="49" charset="-122"/>
              <a:cs typeface="Times New Roman" panose="02020603050405020304" pitchFamily="18" charset="0"/>
            </a:endParaRPr>
          </a:p>
        </p:txBody>
      </p:sp>
      <p:sp>
        <p:nvSpPr>
          <p:cNvPr id="1071" name="TextBox 1070">
            <a:extLst>
              <a:ext uri="{FF2B5EF4-FFF2-40B4-BE49-F238E27FC236}">
                <a16:creationId xmlns:a16="http://schemas.microsoft.com/office/drawing/2014/main" id="{144F0472-2034-7FF8-9CBD-E1493D4C1E21}"/>
              </a:ext>
            </a:extLst>
          </p:cNvPr>
          <p:cNvSpPr txBox="1"/>
          <p:nvPr/>
        </p:nvSpPr>
        <p:spPr>
          <a:xfrm>
            <a:off x="20664000" y="21978000"/>
            <a:ext cx="8604000" cy="1754326"/>
          </a:xfrm>
          <a:prstGeom prst="rect">
            <a:avLst/>
          </a:prstGeom>
          <a:noFill/>
        </p:spPr>
        <p:txBody>
          <a:bodyPr wrap="square" rtlCol="0">
            <a:spAutoFit/>
          </a:bodyPr>
          <a:lstStyle/>
          <a:p>
            <a:pPr algn="just"/>
            <a:r>
              <a:rPr lang="en-AU" sz="1800" dirty="0">
                <a:effectLst/>
                <a:latin typeface="Arial" panose="020B0604020202020204" pitchFamily="34" charset="0"/>
                <a:ea typeface="Arial" panose="020B0604020202020204" pitchFamily="34" charset="0"/>
                <a:cs typeface="Times New Roman" panose="02020603050405020304" pitchFamily="18" charset="0"/>
              </a:rPr>
              <a:t>Three instances of NAS were run for a period of floods in Queensland in early 2022</a:t>
            </a:r>
            <a:r>
              <a:rPr lang="en-AU" sz="1800" dirty="0">
                <a:latin typeface="Arial" panose="020B0604020202020204" pitchFamily="34" charset="0"/>
                <a:ea typeface="Arial" panose="020B0604020202020204" pitchFamily="34" charset="0"/>
                <a:cs typeface="Times New Roman" panose="02020603050405020304" pitchFamily="18" charset="0"/>
              </a:rPr>
              <a:t>: </a:t>
            </a:r>
            <a:r>
              <a:rPr lang="en-AU" sz="1800" dirty="0">
                <a:effectLst/>
                <a:latin typeface="Arial" panose="020B0604020202020204" pitchFamily="34" charset="0"/>
                <a:ea typeface="Arial" panose="020B0604020202020204" pitchFamily="34" charset="0"/>
                <a:cs typeface="Times New Roman" panose="02020603050405020304" pitchFamily="18" charset="0"/>
              </a:rPr>
              <a:t>control, which did not assimilate </a:t>
            </a:r>
            <a:r>
              <a:rPr lang="en-AU" sz="1800" dirty="0" err="1">
                <a:effectLst/>
                <a:latin typeface="Arial" panose="020B0604020202020204" pitchFamily="34" charset="0"/>
                <a:ea typeface="Arial" panose="020B0604020202020204" pitchFamily="34" charset="0"/>
                <a:cs typeface="Times New Roman" panose="02020603050405020304" pitchFamily="18" charset="0"/>
              </a:rPr>
              <a:t>Geocloud</a:t>
            </a:r>
            <a:r>
              <a:rPr lang="en-AU" sz="1800" dirty="0">
                <a:effectLst/>
                <a:latin typeface="Arial" panose="020B0604020202020204" pitchFamily="34" charset="0"/>
                <a:ea typeface="Arial" panose="020B0604020202020204" pitchFamily="34" charset="0"/>
                <a:cs typeface="Times New Roman" panose="02020603050405020304" pitchFamily="18" charset="0"/>
              </a:rPr>
              <a:t>, a trial in which </a:t>
            </a:r>
            <a:r>
              <a:rPr lang="en-AU" sz="1800" dirty="0" err="1">
                <a:effectLst/>
                <a:latin typeface="Arial" panose="020B0604020202020204" pitchFamily="34" charset="0"/>
                <a:ea typeface="Arial" panose="020B0604020202020204" pitchFamily="34" charset="0"/>
                <a:cs typeface="Times New Roman" panose="02020603050405020304" pitchFamily="18" charset="0"/>
              </a:rPr>
              <a:t>GeoCloud</a:t>
            </a:r>
            <a:r>
              <a:rPr lang="en-AU" sz="1800" dirty="0">
                <a:effectLst/>
                <a:latin typeface="Arial" panose="020B0604020202020204" pitchFamily="34" charset="0"/>
                <a:ea typeface="Arial" panose="020B0604020202020204" pitchFamily="34" charset="0"/>
                <a:cs typeface="Times New Roman" panose="02020603050405020304" pitchFamily="18" charset="0"/>
              </a:rPr>
              <a:t> assimilation was performed in a sub-optimal setting and an experiment in which </a:t>
            </a:r>
            <a:r>
              <a:rPr lang="en-AU" sz="1800" dirty="0" err="1">
                <a:effectLst/>
                <a:latin typeface="Arial" panose="020B0604020202020204" pitchFamily="34" charset="0"/>
                <a:ea typeface="Arial" panose="020B0604020202020204" pitchFamily="34" charset="0"/>
                <a:cs typeface="Times New Roman" panose="02020603050405020304" pitchFamily="18" charset="0"/>
              </a:rPr>
              <a:t>GeoCloud</a:t>
            </a:r>
            <a:r>
              <a:rPr lang="en-AU" sz="1800" dirty="0">
                <a:effectLst/>
                <a:latin typeface="Arial" panose="020B0604020202020204" pitchFamily="34" charset="0"/>
                <a:ea typeface="Arial" panose="020B0604020202020204" pitchFamily="34" charset="0"/>
                <a:cs typeface="Times New Roman" panose="02020603050405020304" pitchFamily="18" charset="0"/>
              </a:rPr>
              <a:t> was assimilated in an optimal setting. The suboptimal configuration used older background error </a:t>
            </a:r>
            <a:r>
              <a:rPr lang="en-AU" sz="1800">
                <a:effectLst/>
                <a:latin typeface="Arial" panose="020B0604020202020204" pitchFamily="34" charset="0"/>
                <a:ea typeface="Arial" panose="020B0604020202020204" pitchFamily="34" charset="0"/>
                <a:cs typeface="Times New Roman" panose="02020603050405020304" pitchFamily="18" charset="0"/>
              </a:rPr>
              <a:t>covariances as </a:t>
            </a:r>
            <a:r>
              <a:rPr lang="en-AU" sz="1800" dirty="0">
                <a:effectLst/>
                <a:latin typeface="Arial" panose="020B0604020202020204" pitchFamily="34" charset="0"/>
                <a:ea typeface="Arial" panose="020B0604020202020204" pitchFamily="34" charset="0"/>
                <a:cs typeface="Times New Roman" panose="02020603050405020304" pitchFamily="18" charset="0"/>
              </a:rPr>
              <a:t>opposed to </a:t>
            </a:r>
            <a:r>
              <a:rPr lang="en-AU" sz="1800">
                <a:effectLst/>
                <a:latin typeface="Arial" panose="020B0604020202020204" pitchFamily="34" charset="0"/>
                <a:ea typeface="Arial" panose="020B0604020202020204" pitchFamily="34" charset="0"/>
                <a:cs typeface="Times New Roman" panose="02020603050405020304" pitchFamily="18" charset="0"/>
              </a:rPr>
              <a:t>using 1D </a:t>
            </a:r>
            <a:r>
              <a:rPr lang="en-AU" sz="1800" dirty="0">
                <a:effectLst/>
                <a:latin typeface="Arial" panose="020B0604020202020204" pitchFamily="34" charset="0"/>
                <a:ea typeface="Arial" panose="020B0604020202020204" pitchFamily="34" charset="0"/>
                <a:cs typeface="Times New Roman" panose="02020603050405020304" pitchFamily="18" charset="0"/>
              </a:rPr>
              <a:t>and 3D background error covariances estimated from a </a:t>
            </a:r>
            <a:r>
              <a:rPr lang="en-AU" sz="1800" dirty="0" err="1">
                <a:effectLst/>
                <a:latin typeface="Arial" panose="020B0604020202020204" pitchFamily="34" charset="0"/>
                <a:ea typeface="Arial" panose="020B0604020202020204" pitchFamily="34" charset="0"/>
                <a:cs typeface="Times New Roman" panose="02020603050405020304" pitchFamily="18" charset="0"/>
              </a:rPr>
              <a:t>downscaler</a:t>
            </a:r>
            <a:r>
              <a:rPr lang="en-AU" sz="1800" dirty="0">
                <a:latin typeface="Arial" panose="020B0604020202020204" pitchFamily="34" charset="0"/>
                <a:ea typeface="Arial" panose="020B0604020202020204" pitchFamily="34" charset="0"/>
                <a:cs typeface="Times New Roman" panose="02020603050405020304" pitchFamily="18" charset="0"/>
              </a:rPr>
              <a:t> in the optimal setting.</a:t>
            </a:r>
            <a:endParaRPr lang="en-AU"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072" name="TextBox 1071">
            <a:extLst>
              <a:ext uri="{FF2B5EF4-FFF2-40B4-BE49-F238E27FC236}">
                <a16:creationId xmlns:a16="http://schemas.microsoft.com/office/drawing/2014/main" id="{51CAC6DA-E08C-BD65-3411-241A91AD505C}"/>
              </a:ext>
            </a:extLst>
          </p:cNvPr>
          <p:cNvSpPr txBox="1"/>
          <p:nvPr/>
        </p:nvSpPr>
        <p:spPr>
          <a:xfrm>
            <a:off x="20664000" y="23728213"/>
            <a:ext cx="8640000" cy="1477328"/>
          </a:xfrm>
          <a:prstGeom prst="rect">
            <a:avLst/>
          </a:prstGeom>
          <a:noFill/>
        </p:spPr>
        <p:txBody>
          <a:bodyPr wrap="square" rtlCol="0">
            <a:spAutoFit/>
          </a:bodyPr>
          <a:lstStyle/>
          <a:p>
            <a:pPr algn="just">
              <a:spcAft>
                <a:spcPts val="600"/>
              </a:spcAft>
            </a:pPr>
            <a:r>
              <a:rPr lang="en-AU" sz="1800" dirty="0">
                <a:latin typeface="Arial" panose="020B0604020202020204" pitchFamily="34" charset="0"/>
                <a:ea typeface="Arial" panose="020B0604020202020204" pitchFamily="34" charset="0"/>
                <a:cs typeface="Times New Roman" panose="02020603050405020304" pitchFamily="18" charset="0"/>
              </a:rPr>
              <a:t>A</a:t>
            </a:r>
            <a:r>
              <a:rPr lang="en-AU" sz="1800" dirty="0">
                <a:effectLst/>
                <a:latin typeface="Arial" panose="020B0604020202020204" pitchFamily="34" charset="0"/>
                <a:ea typeface="Arial" panose="020B0604020202020204" pitchFamily="34" charset="0"/>
                <a:cs typeface="Times New Roman" panose="02020603050405020304" pitchFamily="18" charset="0"/>
              </a:rPr>
              <a:t>n assessment against surface observations is not necessarily the best option. Therefore, we decided to assess the impact by assessing the outputs of a radiance simulator</a:t>
            </a:r>
            <a:r>
              <a:rPr lang="en-AU" sz="1800" dirty="0">
                <a:latin typeface="Arial" panose="020B0604020202020204" pitchFamily="34" charset="0"/>
                <a:ea typeface="Arial" panose="020B0604020202020204" pitchFamily="34" charset="0"/>
                <a:cs typeface="Times New Roman" panose="02020603050405020304" pitchFamily="18" charset="0"/>
              </a:rPr>
              <a:t>. The radiance simulator</a:t>
            </a:r>
            <a:r>
              <a:rPr lang="en-AU" sz="1800" dirty="0">
                <a:effectLst/>
                <a:latin typeface="Arial" panose="020B0604020202020204" pitchFamily="34" charset="0"/>
                <a:ea typeface="Arial" panose="020B0604020202020204" pitchFamily="34" charset="0"/>
                <a:cs typeface="Times New Roman" panose="02020603050405020304" pitchFamily="18" charset="0"/>
              </a:rPr>
              <a:t> produces </a:t>
            </a:r>
            <a:r>
              <a:rPr lang="en-AU" sz="1800" dirty="0" err="1">
                <a:effectLst/>
                <a:latin typeface="Arial" panose="020B0604020202020204" pitchFamily="34" charset="0"/>
                <a:ea typeface="Arial" panose="020B0604020202020204" pitchFamily="34" charset="0"/>
                <a:cs typeface="Times New Roman" panose="02020603050405020304" pitchFamily="18" charset="0"/>
              </a:rPr>
              <a:t>reflectances</a:t>
            </a:r>
            <a:r>
              <a:rPr lang="en-AU" sz="1800" dirty="0">
                <a:effectLst/>
                <a:latin typeface="Arial" panose="020B0604020202020204" pitchFamily="34" charset="0"/>
                <a:ea typeface="Arial" panose="020B0604020202020204" pitchFamily="34" charset="0"/>
                <a:cs typeface="Times New Roman" panose="02020603050405020304" pitchFamily="18" charset="0"/>
              </a:rPr>
              <a:t> and brightness temperatures for Himawari-8 channels. The gridded fields produced by NAS and Himawari-8 observations are compared using </a:t>
            </a:r>
            <a:r>
              <a:rPr lang="en-AU" sz="1800" dirty="0" err="1">
                <a:effectLst/>
                <a:latin typeface="Arial" panose="020B0604020202020204" pitchFamily="34" charset="0"/>
                <a:ea typeface="Arial" panose="020B0604020202020204" pitchFamily="34" charset="0"/>
                <a:cs typeface="Times New Roman" panose="02020603050405020304" pitchFamily="18" charset="0"/>
              </a:rPr>
              <a:t>METplus</a:t>
            </a:r>
            <a:r>
              <a:rPr lang="en-AU" sz="1800" dirty="0">
                <a:effectLst/>
                <a:latin typeface="Arial" panose="020B0604020202020204" pitchFamily="34" charset="0"/>
                <a:ea typeface="Arial" panose="020B0604020202020204" pitchFamily="34" charset="0"/>
                <a:cs typeface="Times New Roman" panose="02020603050405020304" pitchFamily="18" charset="0"/>
              </a:rPr>
              <a:t>. </a:t>
            </a:r>
          </a:p>
        </p:txBody>
      </p:sp>
      <p:sp>
        <p:nvSpPr>
          <p:cNvPr id="1073" name="TextBox 1072">
            <a:extLst>
              <a:ext uri="{FF2B5EF4-FFF2-40B4-BE49-F238E27FC236}">
                <a16:creationId xmlns:a16="http://schemas.microsoft.com/office/drawing/2014/main" id="{F861B817-9C8A-01B9-8965-457EF54A2A00}"/>
              </a:ext>
            </a:extLst>
          </p:cNvPr>
          <p:cNvSpPr txBox="1"/>
          <p:nvPr/>
        </p:nvSpPr>
        <p:spPr>
          <a:xfrm>
            <a:off x="20683477" y="25233871"/>
            <a:ext cx="8640000" cy="923330"/>
          </a:xfrm>
          <a:prstGeom prst="rect">
            <a:avLst/>
          </a:prstGeom>
          <a:noFill/>
        </p:spPr>
        <p:txBody>
          <a:bodyPr wrap="square" rtlCol="0">
            <a:spAutoFit/>
          </a:bodyPr>
          <a:lstStyle/>
          <a:p>
            <a:pPr algn="just">
              <a:spcAft>
                <a:spcPts val="600"/>
              </a:spcAft>
            </a:pPr>
            <a:r>
              <a:rPr lang="en-AU" sz="1800" dirty="0">
                <a:effectLst/>
                <a:latin typeface="Arial" panose="020B0604020202020204" pitchFamily="34" charset="0"/>
                <a:ea typeface="Arial" panose="020B0604020202020204" pitchFamily="34" charset="0"/>
                <a:cs typeface="Times New Roman" panose="02020603050405020304" pitchFamily="18" charset="0"/>
              </a:rPr>
              <a:t>Mean absolute error and root mean squared error were produced for all 10 brightness temperature channels. They indicate that the performance of the optimized experiment run outperformed the other two instances of </a:t>
            </a:r>
            <a:r>
              <a:rPr lang="en-AU" sz="1800" dirty="0">
                <a:latin typeface="Arial" panose="020B0604020202020204" pitchFamily="34" charset="0"/>
                <a:ea typeface="Arial" panose="020B0604020202020204" pitchFamily="34" charset="0"/>
                <a:cs typeface="Times New Roman" panose="02020603050405020304" pitchFamily="18" charset="0"/>
              </a:rPr>
              <a:t>NAS.</a:t>
            </a:r>
          </a:p>
        </p:txBody>
      </p:sp>
      <p:sp>
        <p:nvSpPr>
          <p:cNvPr id="1077" name="TextBox 1076">
            <a:extLst>
              <a:ext uri="{FF2B5EF4-FFF2-40B4-BE49-F238E27FC236}">
                <a16:creationId xmlns:a16="http://schemas.microsoft.com/office/drawing/2014/main" id="{B562DD7E-2EEC-EA9A-AA4C-082524BE1E73}"/>
              </a:ext>
            </a:extLst>
          </p:cNvPr>
          <p:cNvSpPr txBox="1"/>
          <p:nvPr/>
        </p:nvSpPr>
        <p:spPr>
          <a:xfrm>
            <a:off x="23057020" y="26249537"/>
            <a:ext cx="3727437" cy="1754326"/>
          </a:xfrm>
          <a:prstGeom prst="rect">
            <a:avLst/>
          </a:prstGeom>
          <a:noFill/>
        </p:spPr>
        <p:txBody>
          <a:bodyPr wrap="square" rtlCol="0">
            <a:spAutoFit/>
          </a:bodyPr>
          <a:lstStyle/>
          <a:p>
            <a:pPr algn="just"/>
            <a:r>
              <a:rPr lang="en-AU" sz="1800" dirty="0">
                <a:effectLst/>
                <a:latin typeface="Arial" panose="020B0604020202020204" pitchFamily="34" charset="0"/>
                <a:ea typeface="Arial" panose="020B0604020202020204" pitchFamily="34" charset="0"/>
                <a:cs typeface="Times New Roman" panose="02020603050405020304" pitchFamily="18" charset="0"/>
              </a:rPr>
              <a:t>The optimized configuration produces lowest values of error. The illustration is for one of the atmospheric window channels but the results are similar for </a:t>
            </a:r>
            <a:r>
              <a:rPr lang="en-AU" sz="1800" dirty="0">
                <a:latin typeface="Arial" panose="020B0604020202020204" pitchFamily="34" charset="0"/>
                <a:ea typeface="Arial" panose="020B0604020202020204" pitchFamily="34" charset="0"/>
                <a:cs typeface="Times New Roman" panose="02020603050405020304" pitchFamily="18" charset="0"/>
              </a:rPr>
              <a:t>other </a:t>
            </a:r>
            <a:r>
              <a:rPr lang="en-AU" sz="1800" dirty="0">
                <a:effectLst/>
                <a:latin typeface="Arial" panose="020B0604020202020204" pitchFamily="34" charset="0"/>
                <a:ea typeface="Arial" panose="020B0604020202020204" pitchFamily="34" charset="0"/>
                <a:cs typeface="Times New Roman" panose="02020603050405020304" pitchFamily="18" charset="0"/>
              </a:rPr>
              <a:t>infra-red channels.</a:t>
            </a:r>
            <a:endParaRPr lang="en-AU" sz="1800" dirty="0"/>
          </a:p>
        </p:txBody>
      </p:sp>
      <p:sp>
        <p:nvSpPr>
          <p:cNvPr id="1078" name="TextBox 1077">
            <a:extLst>
              <a:ext uri="{FF2B5EF4-FFF2-40B4-BE49-F238E27FC236}">
                <a16:creationId xmlns:a16="http://schemas.microsoft.com/office/drawing/2014/main" id="{D69CDCAB-5929-0710-D1F3-C10969D202F4}"/>
              </a:ext>
            </a:extLst>
          </p:cNvPr>
          <p:cNvSpPr txBox="1"/>
          <p:nvPr/>
        </p:nvSpPr>
        <p:spPr>
          <a:xfrm>
            <a:off x="20663329" y="28110745"/>
            <a:ext cx="8640000" cy="2585323"/>
          </a:xfrm>
          <a:prstGeom prst="rect">
            <a:avLst/>
          </a:prstGeom>
          <a:noFill/>
        </p:spPr>
        <p:txBody>
          <a:bodyPr wrap="square" rtlCol="0">
            <a:spAutoFit/>
          </a:bodyPr>
          <a:lstStyle/>
          <a:p>
            <a:pPr algn="just"/>
            <a:r>
              <a:rPr lang="en-AU" sz="1800" dirty="0">
                <a:effectLst/>
                <a:latin typeface="Arial" panose="020B0604020202020204" pitchFamily="34" charset="0"/>
                <a:ea typeface="Arial" panose="020B0604020202020204" pitchFamily="34" charset="0"/>
                <a:cs typeface="Times New Roman" panose="02020603050405020304" pitchFamily="18" charset="0"/>
              </a:rPr>
              <a:t>Secondly, neighbourhood statistics were computed. These consist of fractions Brier score (FBS) and fractions skill score (FSS). </a:t>
            </a:r>
            <a:r>
              <a:rPr lang="en-AU" sz="1800" dirty="0">
                <a:latin typeface="Arial" panose="020B0604020202020204" pitchFamily="34" charset="0"/>
                <a:ea typeface="Arial" panose="020B0604020202020204" pitchFamily="34" charset="0"/>
                <a:cs typeface="Times New Roman" panose="02020603050405020304" pitchFamily="18" charset="0"/>
              </a:rPr>
              <a:t>They </a:t>
            </a:r>
            <a:r>
              <a:rPr lang="en-AU" sz="1800" dirty="0">
                <a:effectLst/>
                <a:latin typeface="Arial" panose="020B0604020202020204" pitchFamily="34" charset="0"/>
                <a:ea typeface="Arial" panose="020B0604020202020204" pitchFamily="34" charset="0"/>
                <a:cs typeface="Times New Roman" panose="02020603050405020304" pitchFamily="18" charset="0"/>
              </a:rPr>
              <a:t>involve an arbitrary definition of a cut-off threshold re-defining the analysed quantities into a binary field. They are performed within a neighbourhood of a certain size around each grid point. Different threshold values and neighbourhood sizes were </a:t>
            </a:r>
            <a:r>
              <a:rPr lang="en-AU" sz="1800" dirty="0">
                <a:latin typeface="Arial" panose="020B0604020202020204" pitchFamily="34" charset="0"/>
                <a:ea typeface="Arial" panose="020B0604020202020204" pitchFamily="34" charset="0"/>
                <a:cs typeface="Times New Roman" panose="02020603050405020304" pitchFamily="18" charset="0"/>
              </a:rPr>
              <a:t>tested</a:t>
            </a:r>
            <a:r>
              <a:rPr lang="en-AU" sz="1800" dirty="0">
                <a:effectLst/>
                <a:latin typeface="Arial" panose="020B0604020202020204" pitchFamily="34" charset="0"/>
                <a:ea typeface="Arial" panose="020B0604020202020204" pitchFamily="34" charset="0"/>
                <a:cs typeface="Times New Roman" panose="02020603050405020304" pitchFamily="18" charset="0"/>
              </a:rPr>
              <a:t>. The statistics performed reasonably well. FSS, having an optimal value of 1, </a:t>
            </a:r>
            <a:r>
              <a:rPr lang="en-AU" sz="1800" dirty="0">
                <a:latin typeface="Arial" panose="020B0604020202020204" pitchFamily="34" charset="0"/>
                <a:ea typeface="Arial" panose="020B0604020202020204" pitchFamily="34" charset="0"/>
                <a:cs typeface="Times New Roman" panose="02020603050405020304" pitchFamily="18" charset="0"/>
              </a:rPr>
              <a:t>increases </a:t>
            </a:r>
            <a:r>
              <a:rPr lang="en-AU" sz="1800" dirty="0">
                <a:effectLst/>
                <a:latin typeface="Arial" panose="020B0604020202020204" pitchFamily="34" charset="0"/>
                <a:ea typeface="Arial" panose="020B0604020202020204" pitchFamily="34" charset="0"/>
                <a:cs typeface="Times New Roman" panose="02020603050405020304" pitchFamily="18" charset="0"/>
              </a:rPr>
              <a:t>with an increasing neighbourhood size. This is the expected performance since the increased neighbourhood size relaxes the location error and produces more favourable outputs for large neighbourhoods.</a:t>
            </a:r>
          </a:p>
        </p:txBody>
      </p:sp>
      <p:sp>
        <p:nvSpPr>
          <p:cNvPr id="1027" name="TextBox 1026">
            <a:extLst>
              <a:ext uri="{FF2B5EF4-FFF2-40B4-BE49-F238E27FC236}">
                <a16:creationId xmlns:a16="http://schemas.microsoft.com/office/drawing/2014/main" id="{460EFD8F-BC54-6AF4-916B-4B2949D982C4}"/>
              </a:ext>
            </a:extLst>
          </p:cNvPr>
          <p:cNvSpPr txBox="1"/>
          <p:nvPr/>
        </p:nvSpPr>
        <p:spPr>
          <a:xfrm>
            <a:off x="20915665" y="32083882"/>
            <a:ext cx="7920000" cy="646331"/>
          </a:xfrm>
          <a:prstGeom prst="rect">
            <a:avLst/>
          </a:prstGeom>
          <a:noFill/>
        </p:spPr>
        <p:txBody>
          <a:bodyPr wrap="square" rtlCol="0">
            <a:spAutoFit/>
          </a:bodyPr>
          <a:lstStyle/>
          <a:p>
            <a:pPr algn="just"/>
            <a:r>
              <a:rPr lang="en-AU" sz="1800" dirty="0">
                <a:effectLst/>
                <a:latin typeface="Arial" panose="020B0604020202020204" pitchFamily="34" charset="0"/>
                <a:ea typeface="Arial" panose="020B0604020202020204" pitchFamily="34" charset="0"/>
                <a:cs typeface="Times New Roman" panose="02020603050405020304" pitchFamily="18" charset="0"/>
              </a:rPr>
              <a:t>Time series of Fractions Skill Score for three </a:t>
            </a:r>
            <a:r>
              <a:rPr lang="en-AU" sz="1800" dirty="0" err="1">
                <a:effectLst/>
                <a:latin typeface="Arial" panose="020B0604020202020204" pitchFamily="34" charset="0"/>
                <a:ea typeface="Arial" panose="020B0604020202020204" pitchFamily="34" charset="0"/>
                <a:cs typeface="Times New Roman" panose="02020603050405020304" pitchFamily="18" charset="0"/>
              </a:rPr>
              <a:t>GeoCloud</a:t>
            </a:r>
            <a:r>
              <a:rPr lang="en-AU" sz="1800" dirty="0">
                <a:effectLst/>
                <a:latin typeface="Arial" panose="020B0604020202020204" pitchFamily="34" charset="0"/>
                <a:ea typeface="Arial" panose="020B0604020202020204" pitchFamily="34" charset="0"/>
                <a:cs typeface="Times New Roman" panose="02020603050405020304" pitchFamily="18" charset="0"/>
              </a:rPr>
              <a:t> experiments and different neighbourhood sizes (1, 25, 51, 101).</a:t>
            </a:r>
          </a:p>
        </p:txBody>
      </p:sp>
      <p:sp>
        <p:nvSpPr>
          <p:cNvPr id="1028" name="Subtitle 5">
            <a:extLst>
              <a:ext uri="{FF2B5EF4-FFF2-40B4-BE49-F238E27FC236}">
                <a16:creationId xmlns:a16="http://schemas.microsoft.com/office/drawing/2014/main" id="{E2B533C3-4933-2D88-01FD-B7F0CE977E6E}"/>
              </a:ext>
            </a:extLst>
          </p:cNvPr>
          <p:cNvSpPr txBox="1">
            <a:spLocks/>
          </p:cNvSpPr>
          <p:nvPr/>
        </p:nvSpPr>
        <p:spPr>
          <a:xfrm>
            <a:off x="1213588" y="34543604"/>
            <a:ext cx="1617536" cy="341632"/>
          </a:xfrm>
          <a:prstGeom prst="rect">
            <a:avLst/>
          </a:prstGeom>
          <a:noFill/>
        </p:spPr>
        <p:txBody>
          <a:bodyPr wrap="square"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buNone/>
            </a:pPr>
            <a:r>
              <a:rPr lang="en-AU" sz="1800" b="1" dirty="0">
                <a:solidFill>
                  <a:srgbClr val="000000"/>
                </a:solidFill>
                <a:latin typeface="Arial" panose="020B0604020202020204" pitchFamily="34" charset="0"/>
                <a:ea typeface="SimHei" panose="02010609060101010101" pitchFamily="49" charset="-122"/>
                <a:cs typeface="Times New Roman" panose="02020603050405020304" pitchFamily="18" charset="0"/>
              </a:rPr>
              <a:t>Future work</a:t>
            </a:r>
            <a:endParaRPr lang="en-AU" sz="1800" b="1" dirty="0">
              <a:solidFill>
                <a:srgbClr val="000000"/>
              </a:solidFill>
              <a:effectLst/>
              <a:latin typeface="Arial" panose="020B0604020202020204" pitchFamily="34" charset="0"/>
              <a:ea typeface="SimHei" panose="02010609060101010101" pitchFamily="49" charset="-122"/>
              <a:cs typeface="Times New Roman" panose="02020603050405020304" pitchFamily="18" charset="0"/>
            </a:endParaRPr>
          </a:p>
        </p:txBody>
      </p:sp>
      <p:sp>
        <p:nvSpPr>
          <p:cNvPr id="1029" name="TextBox 1028">
            <a:extLst>
              <a:ext uri="{FF2B5EF4-FFF2-40B4-BE49-F238E27FC236}">
                <a16:creationId xmlns:a16="http://schemas.microsoft.com/office/drawing/2014/main" id="{2606C1AA-B8D1-F245-40A8-4278CDDBEB8A}"/>
              </a:ext>
            </a:extLst>
          </p:cNvPr>
          <p:cNvSpPr txBox="1"/>
          <p:nvPr/>
        </p:nvSpPr>
        <p:spPr>
          <a:xfrm>
            <a:off x="1260000" y="35100998"/>
            <a:ext cx="7920000" cy="2308324"/>
          </a:xfrm>
          <a:prstGeom prst="rect">
            <a:avLst/>
          </a:prstGeom>
          <a:noFill/>
        </p:spPr>
        <p:txBody>
          <a:bodyPr wrap="square" rtlCol="0">
            <a:spAutoFit/>
          </a:bodyPr>
          <a:lstStyle/>
          <a:p>
            <a:pPr marL="342900" indent="-342900" algn="just">
              <a:buFont typeface="+mj-lt"/>
              <a:buAutoNum type="arabicPeriod"/>
            </a:pPr>
            <a:r>
              <a:rPr lang="en-AU" sz="1800" dirty="0"/>
              <a:t>Further tuning of the observation error variances so that NAS product is fit for purpose</a:t>
            </a:r>
          </a:p>
          <a:p>
            <a:pPr marL="342900" indent="-342900" algn="just">
              <a:buFont typeface="+mj-lt"/>
              <a:buAutoNum type="arabicPeriod"/>
            </a:pPr>
            <a:r>
              <a:rPr lang="en-AU" sz="1800" dirty="0"/>
              <a:t>Incorporation of ensembles into NAS in the form of:</a:t>
            </a:r>
          </a:p>
          <a:p>
            <a:pPr marL="720000" indent="-342900" algn="just">
              <a:buFont typeface="Arial" panose="020B0604020202020204" pitchFamily="34" charset="0"/>
              <a:buChar char="•"/>
            </a:pPr>
            <a:r>
              <a:rPr lang="en-AU" sz="1800" dirty="0"/>
              <a:t>ensemble-based background error covariances and 3DEnVar with appropriate localisation schemes</a:t>
            </a:r>
          </a:p>
          <a:p>
            <a:pPr marL="720000" indent="-342900" algn="just">
              <a:buFont typeface="Arial" panose="020B0604020202020204" pitchFamily="34" charset="0"/>
              <a:buChar char="•"/>
            </a:pPr>
            <a:r>
              <a:rPr lang="en-AU" sz="1800" dirty="0"/>
              <a:t>ensemble data assimilation</a:t>
            </a:r>
          </a:p>
          <a:p>
            <a:pPr marL="342900" indent="-342900" algn="just">
              <a:buAutoNum type="arabicPeriod" startAt="3"/>
            </a:pPr>
            <a:r>
              <a:rPr lang="en-AU" sz="1800" dirty="0"/>
              <a:t>Expanding control variables to include those relevant for the convective scale, namely hydrometeors</a:t>
            </a:r>
          </a:p>
        </p:txBody>
      </p:sp>
      <p:sp>
        <p:nvSpPr>
          <p:cNvPr id="1030" name="TextBox 1029">
            <a:extLst>
              <a:ext uri="{FF2B5EF4-FFF2-40B4-BE49-F238E27FC236}">
                <a16:creationId xmlns:a16="http://schemas.microsoft.com/office/drawing/2014/main" id="{C3A56D6F-2938-5D15-2945-ED7C425D0B05}"/>
              </a:ext>
            </a:extLst>
          </p:cNvPr>
          <p:cNvSpPr txBox="1"/>
          <p:nvPr/>
        </p:nvSpPr>
        <p:spPr>
          <a:xfrm>
            <a:off x="10836000" y="35100000"/>
            <a:ext cx="7920000" cy="2031325"/>
          </a:xfrm>
          <a:prstGeom prst="rect">
            <a:avLst/>
          </a:prstGeom>
          <a:noFill/>
        </p:spPr>
        <p:txBody>
          <a:bodyPr wrap="square" rtlCol="0">
            <a:spAutoFit/>
          </a:bodyPr>
          <a:lstStyle/>
          <a:p>
            <a:pPr algn="just"/>
            <a:r>
              <a:rPr lang="en-AU" sz="1800" dirty="0"/>
              <a:t>4.   Novel approaches to assimilation of bounded variables</a:t>
            </a:r>
          </a:p>
          <a:p>
            <a:pPr marL="342900" indent="-342900" algn="just">
              <a:buAutoNum type="arabicPeriod" startAt="5"/>
            </a:pPr>
            <a:r>
              <a:rPr lang="en-AU" sz="1800" dirty="0"/>
              <a:t>Addition of new </a:t>
            </a:r>
            <a:r>
              <a:rPr lang="en-AU" sz="1800"/>
              <a:t>observation types:</a:t>
            </a:r>
            <a:endParaRPr lang="en-AU" sz="1800" dirty="0"/>
          </a:p>
          <a:p>
            <a:pPr marL="720000" indent="-360000" algn="just">
              <a:buFont typeface="Arial" panose="020B0604020202020204" pitchFamily="34" charset="0"/>
              <a:buChar char="•"/>
            </a:pPr>
            <a:r>
              <a:rPr lang="en-AU" sz="1800" dirty="0"/>
              <a:t>third-party observations</a:t>
            </a:r>
          </a:p>
          <a:p>
            <a:pPr marL="720000" indent="-360000" algn="just">
              <a:buFont typeface="Arial" panose="020B0604020202020204" pitchFamily="34" charset="0"/>
              <a:buChar char="•"/>
            </a:pPr>
            <a:r>
              <a:rPr lang="en-AU" sz="1800" dirty="0"/>
              <a:t>drones</a:t>
            </a:r>
          </a:p>
          <a:p>
            <a:pPr marL="342900" indent="-342900" algn="just">
              <a:buAutoNum type="arabicPeriod" startAt="6"/>
            </a:pPr>
            <a:r>
              <a:rPr lang="en-AU" sz="1800" dirty="0"/>
              <a:t>Estimation of observational impact on the quality of the analysis by assessing reduction of uncertainty in the analysis</a:t>
            </a:r>
          </a:p>
          <a:p>
            <a:pPr algn="just"/>
            <a:endParaRPr lang="en-AU" sz="1800" dirty="0"/>
          </a:p>
        </p:txBody>
      </p:sp>
      <p:sp>
        <p:nvSpPr>
          <p:cNvPr id="1031" name="Subtitle 5">
            <a:extLst>
              <a:ext uri="{FF2B5EF4-FFF2-40B4-BE49-F238E27FC236}">
                <a16:creationId xmlns:a16="http://schemas.microsoft.com/office/drawing/2014/main" id="{1C82AD02-520B-1BA5-EAFD-052FF5B468C9}"/>
              </a:ext>
            </a:extLst>
          </p:cNvPr>
          <p:cNvSpPr txBox="1">
            <a:spLocks/>
          </p:cNvSpPr>
          <p:nvPr/>
        </p:nvSpPr>
        <p:spPr>
          <a:xfrm>
            <a:off x="1213586" y="38931923"/>
            <a:ext cx="1617537" cy="345366"/>
          </a:xfrm>
          <a:prstGeom prst="rect">
            <a:avLst/>
          </a:prstGeom>
          <a:noFill/>
        </p:spPr>
        <p:txBody>
          <a:bodyPr wrap="square"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buNone/>
            </a:pPr>
            <a:r>
              <a:rPr lang="en-AU" sz="1800" b="1" dirty="0">
                <a:solidFill>
                  <a:srgbClr val="000000"/>
                </a:solidFill>
                <a:effectLst/>
                <a:latin typeface="Arial" panose="020B0604020202020204" pitchFamily="34" charset="0"/>
                <a:ea typeface="SimHei" panose="02010609060101010101" pitchFamily="49" charset="-122"/>
                <a:cs typeface="Times New Roman" panose="02020603050405020304" pitchFamily="18" charset="0"/>
              </a:rPr>
              <a:t>References</a:t>
            </a:r>
          </a:p>
        </p:txBody>
      </p:sp>
      <p:sp>
        <p:nvSpPr>
          <p:cNvPr id="1032" name="TextBox 1031">
            <a:extLst>
              <a:ext uri="{FF2B5EF4-FFF2-40B4-BE49-F238E27FC236}">
                <a16:creationId xmlns:a16="http://schemas.microsoft.com/office/drawing/2014/main" id="{C56BEE07-1E58-B38F-8015-945216325FBF}"/>
              </a:ext>
            </a:extLst>
          </p:cNvPr>
          <p:cNvSpPr txBox="1"/>
          <p:nvPr/>
        </p:nvSpPr>
        <p:spPr>
          <a:xfrm>
            <a:off x="21024000" y="35100998"/>
            <a:ext cx="7920000" cy="1200329"/>
          </a:xfrm>
          <a:prstGeom prst="rect">
            <a:avLst/>
          </a:prstGeom>
          <a:noFill/>
        </p:spPr>
        <p:txBody>
          <a:bodyPr wrap="square" rtlCol="0">
            <a:spAutoFit/>
          </a:bodyPr>
          <a:lstStyle/>
          <a:p>
            <a:pPr algn="just"/>
            <a:r>
              <a:rPr lang="en-AU" sz="1800" dirty="0"/>
              <a:t>7.   Increase frequency of updates of analyses from 1h to 30min, maybe even 15 min</a:t>
            </a:r>
          </a:p>
          <a:p>
            <a:pPr algn="just"/>
            <a:r>
              <a:rPr lang="en-AU" sz="1800" dirty="0"/>
              <a:t>8.    Incorporation of NAS functionalities into  a newly developed limited-area modelling system and use </a:t>
            </a:r>
            <a:r>
              <a:rPr lang="en-AU" sz="1800"/>
              <a:t>its 4D-Var </a:t>
            </a:r>
            <a:r>
              <a:rPr lang="en-AU" sz="1800" dirty="0"/>
              <a:t>analysis as a background in NAS</a:t>
            </a:r>
          </a:p>
        </p:txBody>
      </p:sp>
      <p:sp>
        <p:nvSpPr>
          <p:cNvPr id="1033" name="Subtitle 5">
            <a:extLst>
              <a:ext uri="{FF2B5EF4-FFF2-40B4-BE49-F238E27FC236}">
                <a16:creationId xmlns:a16="http://schemas.microsoft.com/office/drawing/2014/main" id="{1F366047-66D7-182D-9413-81E11D10BE77}"/>
              </a:ext>
            </a:extLst>
          </p:cNvPr>
          <p:cNvSpPr txBox="1">
            <a:spLocks/>
          </p:cNvSpPr>
          <p:nvPr/>
        </p:nvSpPr>
        <p:spPr>
          <a:xfrm>
            <a:off x="23990561" y="13500000"/>
            <a:ext cx="2852503" cy="341632"/>
          </a:xfrm>
          <a:prstGeom prst="rect">
            <a:avLst/>
          </a:prstGeom>
          <a:noFill/>
        </p:spPr>
        <p:txBody>
          <a:bodyPr wrap="square"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a:lstStyle>
          <a:p>
            <a:pPr marL="0" indent="0">
              <a:buFont typeface="Arial" panose="020B0604020202020204" pitchFamily="34" charset="0"/>
              <a:buNone/>
            </a:pPr>
            <a:r>
              <a:rPr lang="en-AU" sz="1800" b="1" dirty="0"/>
              <a:t>Satellite observations</a:t>
            </a:r>
          </a:p>
        </p:txBody>
      </p:sp>
      <p:sp>
        <p:nvSpPr>
          <p:cNvPr id="1035" name="TextBox 1034">
            <a:extLst>
              <a:ext uri="{FF2B5EF4-FFF2-40B4-BE49-F238E27FC236}">
                <a16:creationId xmlns:a16="http://schemas.microsoft.com/office/drawing/2014/main" id="{DF97278F-9761-7801-2B55-F748D6A5AEB8}"/>
              </a:ext>
            </a:extLst>
          </p:cNvPr>
          <p:cNvSpPr txBox="1"/>
          <p:nvPr/>
        </p:nvSpPr>
        <p:spPr>
          <a:xfrm>
            <a:off x="23195598" y="17424000"/>
            <a:ext cx="1680067" cy="400110"/>
          </a:xfrm>
          <a:prstGeom prst="rect">
            <a:avLst/>
          </a:prstGeom>
          <a:noFill/>
        </p:spPr>
        <p:txBody>
          <a:bodyPr wrap="square" rtlCol="0">
            <a:spAutoFit/>
          </a:bodyPr>
          <a:lstStyle/>
          <a:p>
            <a:r>
              <a:rPr lang="en-AU" sz="1000" b="1" dirty="0" err="1">
                <a:latin typeface="Arial" panose="020B0604020202020204" pitchFamily="34" charset="0"/>
                <a:ea typeface="Arial" panose="020B0604020202020204" pitchFamily="34" charset="0"/>
                <a:cs typeface="Times New Roman" panose="02020603050405020304" pitchFamily="18" charset="0"/>
              </a:rPr>
              <a:t>CRiS</a:t>
            </a:r>
            <a:r>
              <a:rPr lang="en-AU" sz="1000" b="1" dirty="0">
                <a:latin typeface="Arial" panose="020B0604020202020204" pitchFamily="34" charset="0"/>
                <a:ea typeface="Arial" panose="020B0604020202020204" pitchFamily="34" charset="0"/>
                <a:cs typeface="Times New Roman" panose="02020603050405020304" pitchFamily="18" charset="0"/>
              </a:rPr>
              <a:t>. Example of observation coverage</a:t>
            </a:r>
          </a:p>
        </p:txBody>
      </p:sp>
      <p:sp>
        <p:nvSpPr>
          <p:cNvPr id="1036" name="TextBox 1035">
            <a:extLst>
              <a:ext uri="{FF2B5EF4-FFF2-40B4-BE49-F238E27FC236}">
                <a16:creationId xmlns:a16="http://schemas.microsoft.com/office/drawing/2014/main" id="{D616CB4D-66F1-81EF-12BD-C489FB22645B}"/>
              </a:ext>
            </a:extLst>
          </p:cNvPr>
          <p:cNvSpPr txBox="1"/>
          <p:nvPr/>
        </p:nvSpPr>
        <p:spPr>
          <a:xfrm>
            <a:off x="25365143" y="17424000"/>
            <a:ext cx="1680067" cy="400110"/>
          </a:xfrm>
          <a:prstGeom prst="rect">
            <a:avLst/>
          </a:prstGeom>
          <a:noFill/>
        </p:spPr>
        <p:txBody>
          <a:bodyPr wrap="square" rtlCol="0">
            <a:spAutoFit/>
          </a:bodyPr>
          <a:lstStyle/>
          <a:p>
            <a:r>
              <a:rPr lang="en-AU" sz="1000" b="1" dirty="0">
                <a:latin typeface="Arial" panose="020B0604020202020204" pitchFamily="34" charset="0"/>
                <a:ea typeface="Arial" panose="020B0604020202020204" pitchFamily="34" charset="0"/>
                <a:cs typeface="Times New Roman" panose="02020603050405020304" pitchFamily="18" charset="0"/>
              </a:rPr>
              <a:t>ATOVS. Example of observation coverage</a:t>
            </a:r>
          </a:p>
        </p:txBody>
      </p:sp>
      <p:sp>
        <p:nvSpPr>
          <p:cNvPr id="1037" name="TextBox 1036">
            <a:extLst>
              <a:ext uri="{FF2B5EF4-FFF2-40B4-BE49-F238E27FC236}">
                <a16:creationId xmlns:a16="http://schemas.microsoft.com/office/drawing/2014/main" id="{D4DE44E2-1C48-2903-A6F3-CBB506D9F5A6}"/>
              </a:ext>
            </a:extLst>
          </p:cNvPr>
          <p:cNvSpPr txBox="1"/>
          <p:nvPr/>
        </p:nvSpPr>
        <p:spPr>
          <a:xfrm>
            <a:off x="27564287" y="17424000"/>
            <a:ext cx="1680067" cy="400110"/>
          </a:xfrm>
          <a:prstGeom prst="rect">
            <a:avLst/>
          </a:prstGeom>
          <a:noFill/>
        </p:spPr>
        <p:txBody>
          <a:bodyPr wrap="square" rtlCol="0">
            <a:spAutoFit/>
          </a:bodyPr>
          <a:lstStyle/>
          <a:p>
            <a:r>
              <a:rPr lang="en-AU" sz="1000" b="1" dirty="0">
                <a:latin typeface="Arial" panose="020B0604020202020204" pitchFamily="34" charset="0"/>
                <a:ea typeface="Arial" panose="020B0604020202020204" pitchFamily="34" charset="0"/>
                <a:cs typeface="Times New Roman" panose="02020603050405020304" pitchFamily="18" charset="0"/>
              </a:rPr>
              <a:t>ATMS. Example of observation coverage</a:t>
            </a:r>
          </a:p>
        </p:txBody>
      </p:sp>
      <p:sp>
        <p:nvSpPr>
          <p:cNvPr id="1038" name="TextBox 1037">
            <a:extLst>
              <a:ext uri="{FF2B5EF4-FFF2-40B4-BE49-F238E27FC236}">
                <a16:creationId xmlns:a16="http://schemas.microsoft.com/office/drawing/2014/main" id="{D0707042-8759-349D-7E14-1794854812BF}"/>
              </a:ext>
            </a:extLst>
          </p:cNvPr>
          <p:cNvSpPr txBox="1"/>
          <p:nvPr/>
        </p:nvSpPr>
        <p:spPr>
          <a:xfrm>
            <a:off x="1260000" y="39382640"/>
            <a:ext cx="13680000" cy="1754326"/>
          </a:xfrm>
          <a:prstGeom prst="rect">
            <a:avLst/>
          </a:prstGeom>
          <a:noFill/>
        </p:spPr>
        <p:txBody>
          <a:bodyPr wrap="square" rtlCol="0">
            <a:spAutoFit/>
          </a:bodyPr>
          <a:lstStyle/>
          <a:p>
            <a:pPr marL="342900" indent="-342900" algn="just">
              <a:buAutoNum type="arabicPeriod"/>
            </a:pPr>
            <a:r>
              <a:rPr lang="en-AU" sz="1800" dirty="0"/>
              <a:t>Benson, S., Krysta, M. and Bannister, T.: Evaluating the Advantages and Challenges of the National Analysis System.</a:t>
            </a:r>
          </a:p>
          <a:p>
            <a:pPr algn="just"/>
            <a:r>
              <a:rPr lang="en-AU" sz="1800" dirty="0"/>
              <a:t>     Bureau Research Report No. 70, pp. 1-52 (2023)</a:t>
            </a:r>
          </a:p>
          <a:p>
            <a:pPr algn="just"/>
            <a:r>
              <a:rPr lang="en-AU" sz="1800" dirty="0"/>
              <a:t>2. </a:t>
            </a:r>
            <a:r>
              <a:rPr lang="en-AU" sz="1800" dirty="0" err="1">
                <a:effectLst/>
                <a:latin typeface="Arial" panose="020B0604020202020204" pitchFamily="34" charset="0"/>
                <a:ea typeface="Arial" panose="020B0604020202020204" pitchFamily="34" charset="0"/>
                <a:cs typeface="Times New Roman" panose="02020603050405020304" pitchFamily="18" charset="0"/>
              </a:rPr>
              <a:t>Glowacki</a:t>
            </a:r>
            <a:r>
              <a:rPr lang="en-AU" sz="1800" dirty="0">
                <a:effectLst/>
                <a:latin typeface="Arial" panose="020B0604020202020204" pitchFamily="34" charset="0"/>
                <a:ea typeface="Arial" panose="020B0604020202020204" pitchFamily="34" charset="0"/>
                <a:cs typeface="Times New Roman" panose="02020603050405020304" pitchFamily="18" charset="0"/>
              </a:rPr>
              <a:t>, T., J., Xiao, Y. and Steinle, P.: Mesoscale Surface Analysis System for the Australian Domain: Design Issues,  Development Status, and System Validation. Weather and Forecasting, vol 27, issue 1, pp. 141-157 (2012)</a:t>
            </a:r>
          </a:p>
          <a:p>
            <a:pPr algn="just"/>
            <a:endParaRPr lang="en-AU" sz="1800" dirty="0">
              <a:effectLst/>
              <a:latin typeface="Arial" panose="020B0604020202020204" pitchFamily="34" charset="0"/>
              <a:ea typeface="Arial" panose="020B0604020202020204" pitchFamily="34" charset="0"/>
              <a:cs typeface="Times New Roman" panose="02020603050405020304" pitchFamily="18" charset="0"/>
            </a:endParaRPr>
          </a:p>
          <a:p>
            <a:pPr algn="just"/>
            <a:endParaRPr lang="en-AU" sz="1800" dirty="0"/>
          </a:p>
        </p:txBody>
      </p:sp>
      <p:sp>
        <p:nvSpPr>
          <p:cNvPr id="1040" name="TextBox 1039">
            <a:extLst>
              <a:ext uri="{FF2B5EF4-FFF2-40B4-BE49-F238E27FC236}">
                <a16:creationId xmlns:a16="http://schemas.microsoft.com/office/drawing/2014/main" id="{BCA8FAD4-7656-6BBD-F4C5-C21148CD5E37}"/>
              </a:ext>
            </a:extLst>
          </p:cNvPr>
          <p:cNvSpPr txBox="1"/>
          <p:nvPr/>
        </p:nvSpPr>
        <p:spPr>
          <a:xfrm>
            <a:off x="15147515" y="39277289"/>
            <a:ext cx="13680000" cy="923330"/>
          </a:xfrm>
          <a:prstGeom prst="rect">
            <a:avLst/>
          </a:prstGeom>
          <a:noFill/>
        </p:spPr>
        <p:txBody>
          <a:bodyPr wrap="square" rtlCol="0">
            <a:spAutoFit/>
          </a:bodyPr>
          <a:lstStyle/>
          <a:p>
            <a:pPr algn="just"/>
            <a:r>
              <a:rPr lang="en-AU" sz="1800" dirty="0">
                <a:effectLst/>
                <a:latin typeface="Arial" panose="020B0604020202020204" pitchFamily="34" charset="0"/>
                <a:ea typeface="Arial" panose="020B0604020202020204" pitchFamily="34" charset="0"/>
                <a:cs typeface="Times New Roman" panose="02020603050405020304" pitchFamily="18" charset="0"/>
              </a:rPr>
              <a:t>3. </a:t>
            </a:r>
            <a:r>
              <a:rPr lang="en-AU" sz="1800" dirty="0"/>
              <a:t>.  </a:t>
            </a:r>
            <a:r>
              <a:rPr lang="en-AU" sz="1800" dirty="0">
                <a:effectLst/>
                <a:latin typeface="Arial" panose="020B0604020202020204" pitchFamily="34" charset="0"/>
                <a:ea typeface="Arial" panose="020B0604020202020204" pitchFamily="34" charset="0"/>
                <a:cs typeface="Times New Roman" panose="02020603050405020304" pitchFamily="18" charset="0"/>
              </a:rPr>
              <a:t>Rennie S., Cooper S., Steinle P., Dietachmayer G., Krysta M., Franklin C., Bridge C., Marshall M., Xiao Y. and Sgarbossa, D.:    ACCESS-C: Australian Convective-Scale NWP Hourly 4D-Var Data Assimilation, Weather and Forecasting, vol 37, issue7, pp. 1287-1303 (2022)</a:t>
            </a:r>
            <a:endParaRPr lang="en-AU" sz="1800" dirty="0">
              <a:latin typeface="Arial" panose="020B0604020202020204" pitchFamily="34" charset="0"/>
              <a:ea typeface="Arial" panose="020B0604020202020204" pitchFamily="34" charset="0"/>
              <a:cs typeface="Times New Roman" panose="02020603050405020304" pitchFamily="18" charset="0"/>
            </a:endParaRPr>
          </a:p>
        </p:txBody>
      </p:sp>
      <p:sp>
        <p:nvSpPr>
          <p:cNvPr id="56" name="TextBox 55">
            <a:extLst>
              <a:ext uri="{FF2B5EF4-FFF2-40B4-BE49-F238E27FC236}">
                <a16:creationId xmlns:a16="http://schemas.microsoft.com/office/drawing/2014/main" id="{7D0D45A6-B56C-BB58-6FBE-D602F2A7AB00}"/>
              </a:ext>
            </a:extLst>
          </p:cNvPr>
          <p:cNvSpPr txBox="1"/>
          <p:nvPr/>
        </p:nvSpPr>
        <p:spPr>
          <a:xfrm>
            <a:off x="1611004" y="32216407"/>
            <a:ext cx="7608277" cy="923330"/>
          </a:xfrm>
          <a:prstGeom prst="rect">
            <a:avLst/>
          </a:prstGeom>
          <a:noFill/>
        </p:spPr>
        <p:txBody>
          <a:bodyPr wrap="square" rtlCol="0">
            <a:spAutoFit/>
          </a:bodyPr>
          <a:lstStyle/>
          <a:p>
            <a:pPr algn="just"/>
            <a:r>
              <a:rPr lang="en-AU" sz="1800" dirty="0">
                <a:ea typeface="Arial" panose="020B0604020202020204" pitchFamily="34" charset="0"/>
                <a:cs typeface="Times New Roman" panose="02020603050405020304" pitchFamily="18" charset="0"/>
              </a:rPr>
              <a:t>Temperature and dewpoint analysis illustrating importance of land surface data assimilation:  without it (left) temperatures higher than observations while with it (right) temperature better match observations.</a:t>
            </a:r>
          </a:p>
        </p:txBody>
      </p:sp>
      <p:pic>
        <p:nvPicPr>
          <p:cNvPr id="58" name="Picture 57" descr="A graph with green and orange lines&#10;&#10;Description automatically generated">
            <a:extLst>
              <a:ext uri="{FF2B5EF4-FFF2-40B4-BE49-F238E27FC236}">
                <a16:creationId xmlns:a16="http://schemas.microsoft.com/office/drawing/2014/main" id="{34470980-BAA8-C43C-5013-F9D603AE888E}"/>
              </a:ext>
            </a:extLst>
          </p:cNvPr>
          <p:cNvPicPr>
            <a:picLocks noChangeAspect="1"/>
          </p:cNvPicPr>
          <p:nvPr/>
        </p:nvPicPr>
        <p:blipFill>
          <a:blip r:embed="rId36"/>
          <a:stretch>
            <a:fillRect/>
          </a:stretch>
        </p:blipFill>
        <p:spPr>
          <a:xfrm>
            <a:off x="20678400" y="26240400"/>
            <a:ext cx="2400000" cy="1800000"/>
          </a:xfrm>
          <a:prstGeom prst="rect">
            <a:avLst/>
          </a:prstGeom>
        </p:spPr>
      </p:pic>
      <p:pic>
        <p:nvPicPr>
          <p:cNvPr id="1039" name="Picture 1038" descr="A graph of green and orange lines&#10;&#10;Description automatically generated">
            <a:extLst>
              <a:ext uri="{FF2B5EF4-FFF2-40B4-BE49-F238E27FC236}">
                <a16:creationId xmlns:a16="http://schemas.microsoft.com/office/drawing/2014/main" id="{2EF8FB9D-5952-7270-F145-33252B866319}"/>
              </a:ext>
            </a:extLst>
          </p:cNvPr>
          <p:cNvPicPr>
            <a:picLocks noChangeAspect="1"/>
          </p:cNvPicPr>
          <p:nvPr/>
        </p:nvPicPr>
        <p:blipFill>
          <a:blip r:embed="rId37"/>
          <a:stretch>
            <a:fillRect/>
          </a:stretch>
        </p:blipFill>
        <p:spPr>
          <a:xfrm>
            <a:off x="26838586" y="26240400"/>
            <a:ext cx="2400000" cy="1800000"/>
          </a:xfrm>
          <a:prstGeom prst="rect">
            <a:avLst/>
          </a:prstGeom>
        </p:spPr>
      </p:pic>
      <p:pic>
        <p:nvPicPr>
          <p:cNvPr id="1081" name="Picture 1080" descr="A graph with green and orange lines&#10;&#10;Description automatically generated">
            <a:extLst>
              <a:ext uri="{FF2B5EF4-FFF2-40B4-BE49-F238E27FC236}">
                <a16:creationId xmlns:a16="http://schemas.microsoft.com/office/drawing/2014/main" id="{91C766D7-0E5D-153E-F843-39007595C038}"/>
              </a:ext>
            </a:extLst>
          </p:cNvPr>
          <p:cNvPicPr>
            <a:picLocks noChangeAspect="1"/>
          </p:cNvPicPr>
          <p:nvPr/>
        </p:nvPicPr>
        <p:blipFill>
          <a:blip r:embed="rId38"/>
          <a:stretch>
            <a:fillRect/>
          </a:stretch>
        </p:blipFill>
        <p:spPr>
          <a:xfrm>
            <a:off x="20678400" y="30672000"/>
            <a:ext cx="1920000" cy="1440000"/>
          </a:xfrm>
          <a:prstGeom prst="rect">
            <a:avLst/>
          </a:prstGeom>
        </p:spPr>
      </p:pic>
      <p:pic>
        <p:nvPicPr>
          <p:cNvPr id="1083" name="Picture 1082" descr="A graph with green and orange lines&#10;&#10;Description automatically generated">
            <a:extLst>
              <a:ext uri="{FF2B5EF4-FFF2-40B4-BE49-F238E27FC236}">
                <a16:creationId xmlns:a16="http://schemas.microsoft.com/office/drawing/2014/main" id="{C52F61B6-989E-46AA-7699-C6FADFC85360}"/>
              </a:ext>
            </a:extLst>
          </p:cNvPr>
          <p:cNvPicPr>
            <a:picLocks noChangeAspect="1"/>
          </p:cNvPicPr>
          <p:nvPr/>
        </p:nvPicPr>
        <p:blipFill>
          <a:blip r:embed="rId39"/>
          <a:stretch>
            <a:fillRect/>
          </a:stretch>
        </p:blipFill>
        <p:spPr>
          <a:xfrm>
            <a:off x="22838400" y="30672000"/>
            <a:ext cx="1920000" cy="1440000"/>
          </a:xfrm>
          <a:prstGeom prst="rect">
            <a:avLst/>
          </a:prstGeom>
        </p:spPr>
      </p:pic>
      <p:pic>
        <p:nvPicPr>
          <p:cNvPr id="1085" name="Picture 1084" descr="A graph with green and orange lines&#10;&#10;Description automatically generated">
            <a:extLst>
              <a:ext uri="{FF2B5EF4-FFF2-40B4-BE49-F238E27FC236}">
                <a16:creationId xmlns:a16="http://schemas.microsoft.com/office/drawing/2014/main" id="{C6AB7AB8-CDC6-30A9-78D4-158188D58278}"/>
              </a:ext>
            </a:extLst>
          </p:cNvPr>
          <p:cNvPicPr>
            <a:picLocks noChangeAspect="1"/>
          </p:cNvPicPr>
          <p:nvPr/>
        </p:nvPicPr>
        <p:blipFill>
          <a:blip r:embed="rId40"/>
          <a:stretch>
            <a:fillRect/>
          </a:stretch>
        </p:blipFill>
        <p:spPr>
          <a:xfrm>
            <a:off x="25016400" y="30672000"/>
            <a:ext cx="1920000" cy="1440000"/>
          </a:xfrm>
          <a:prstGeom prst="rect">
            <a:avLst/>
          </a:prstGeom>
        </p:spPr>
      </p:pic>
      <p:pic>
        <p:nvPicPr>
          <p:cNvPr id="1087" name="Picture 1086" descr="A graph of green and orange lines&#10;&#10;Description automatically generated">
            <a:extLst>
              <a:ext uri="{FF2B5EF4-FFF2-40B4-BE49-F238E27FC236}">
                <a16:creationId xmlns:a16="http://schemas.microsoft.com/office/drawing/2014/main" id="{11C94C7A-5AD7-DCDA-127E-50921909DC9A}"/>
              </a:ext>
            </a:extLst>
          </p:cNvPr>
          <p:cNvPicPr>
            <a:picLocks noChangeAspect="1"/>
          </p:cNvPicPr>
          <p:nvPr/>
        </p:nvPicPr>
        <p:blipFill>
          <a:blip r:embed="rId41"/>
          <a:stretch>
            <a:fillRect/>
          </a:stretch>
        </p:blipFill>
        <p:spPr>
          <a:xfrm>
            <a:off x="27165600" y="30679200"/>
            <a:ext cx="1920000" cy="1440000"/>
          </a:xfrm>
          <a:prstGeom prst="rect">
            <a:avLst/>
          </a:prstGeom>
        </p:spPr>
      </p:pic>
      <p:sp>
        <p:nvSpPr>
          <p:cNvPr id="1088" name="TextBox 1087">
            <a:extLst>
              <a:ext uri="{FF2B5EF4-FFF2-40B4-BE49-F238E27FC236}">
                <a16:creationId xmlns:a16="http://schemas.microsoft.com/office/drawing/2014/main" id="{A54A35F1-FCAC-3D3E-BEDD-2DBB0C45BC8E}"/>
              </a:ext>
            </a:extLst>
          </p:cNvPr>
          <p:cNvSpPr txBox="1"/>
          <p:nvPr/>
        </p:nvSpPr>
        <p:spPr>
          <a:xfrm>
            <a:off x="1169999" y="17102620"/>
            <a:ext cx="8128800" cy="2308324"/>
          </a:xfrm>
          <a:prstGeom prst="rect">
            <a:avLst/>
          </a:prstGeom>
          <a:noFill/>
        </p:spPr>
        <p:txBody>
          <a:bodyPr wrap="square" rtlCol="0">
            <a:spAutoFit/>
          </a:bodyPr>
          <a:lstStyle/>
          <a:p>
            <a:pPr algn="just">
              <a:spcAft>
                <a:spcPts val="600"/>
              </a:spcAft>
            </a:pPr>
            <a:r>
              <a:rPr lang="en-AU" sz="1800" dirty="0">
                <a:latin typeface="Arial" panose="020B0604020202020204" pitchFamily="34" charset="0"/>
                <a:ea typeface="Arial" panose="020B0604020202020204" pitchFamily="34" charset="0"/>
                <a:cs typeface="Times New Roman" panose="02020603050405020304" pitchFamily="18" charset="0"/>
              </a:rPr>
              <a:t>In addition to atmospheric data assimilation, NAS employs </a:t>
            </a:r>
            <a:r>
              <a:rPr lang="en-AU" sz="1800" dirty="0">
                <a:effectLst/>
                <a:latin typeface="Arial" panose="020B0604020202020204" pitchFamily="34" charset="0"/>
                <a:ea typeface="Arial" panose="020B0604020202020204" pitchFamily="34" charset="0"/>
                <a:cs typeface="Times New Roman" panose="02020603050405020304" pitchFamily="18" charset="0"/>
              </a:rPr>
              <a:t>land surface data assimilation to produce high quality fluxes from the land to the atmosphere so that soil temperature and soil moisture are regularly updated.</a:t>
            </a:r>
            <a:r>
              <a:rPr lang="en-AU" sz="1800" dirty="0">
                <a:ea typeface="Arial" panose="020B0604020202020204" pitchFamily="34" charset="0"/>
                <a:cs typeface="Times New Roman" panose="02020603050405020304" pitchFamily="18" charset="0"/>
              </a:rPr>
              <a:t> </a:t>
            </a:r>
            <a:r>
              <a:rPr lang="en-AU" sz="1800" dirty="0">
                <a:effectLst/>
                <a:latin typeface="Arial" panose="020B0604020202020204" pitchFamily="34" charset="0"/>
                <a:ea typeface="Arial" panose="020B0604020202020204" pitchFamily="34" charset="0"/>
                <a:cs typeface="Times New Roman" panose="02020603050405020304" pitchFamily="18" charset="0"/>
              </a:rPr>
              <a:t>The methodology employs a Simplified Extended Kalman Filter-based scheme that assimilates bias corrected measurements of surface soil wetness from satellite-based microwave sensors as well as pseudo-observations of 2 m temperature and humidity. The pseudo-observation innovations are analysis increments produced by the 4D-Var atmosphere </a:t>
            </a:r>
            <a:r>
              <a:rPr lang="en-AU" sz="1800">
                <a:effectLst/>
                <a:latin typeface="Arial" panose="020B0604020202020204" pitchFamily="34" charset="0"/>
                <a:ea typeface="Arial" panose="020B0604020202020204" pitchFamily="34" charset="0"/>
                <a:cs typeface="Times New Roman" panose="02020603050405020304" pitchFamily="18" charset="0"/>
              </a:rPr>
              <a:t>analysis.</a:t>
            </a:r>
            <a:endParaRPr lang="en-AU"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3FC373B-F42A-DCBA-0B22-870AD359B91B}"/>
              </a:ext>
            </a:extLst>
          </p:cNvPr>
          <p:cNvSpPr/>
          <p:nvPr/>
        </p:nvSpPr>
        <p:spPr>
          <a:xfrm>
            <a:off x="719999" y="5262687"/>
            <a:ext cx="9000000" cy="1668006"/>
          </a:xfrm>
          <a:prstGeom prst="roundRect">
            <a:avLst/>
          </a:prstGeom>
          <a:solidFill>
            <a:schemeClr val="bg1"/>
          </a:solid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1800" b="1" dirty="0">
              <a:solidFill>
                <a:schemeClr val="accent1"/>
              </a:solidFill>
            </a:endParaRPr>
          </a:p>
          <a:p>
            <a:r>
              <a:rPr lang="en-AU" sz="2800" b="1" dirty="0">
                <a:solidFill>
                  <a:schemeClr val="tx1"/>
                </a:solidFill>
              </a:rPr>
              <a:t>Objectives of National Analysis System:</a:t>
            </a:r>
          </a:p>
          <a:p>
            <a:pPr marL="285750" indent="-285750">
              <a:buFont typeface="Arial" panose="020B0604020202020204" pitchFamily="34" charset="0"/>
              <a:buChar char="•"/>
            </a:pPr>
            <a:r>
              <a:rPr lang="en-AU" sz="1800" dirty="0">
                <a:solidFill>
                  <a:schemeClr val="tx1"/>
                </a:solidFill>
                <a:effectLst/>
                <a:ea typeface="Arial" panose="020B0604020202020204" pitchFamily="34" charset="0"/>
                <a:cs typeface="Times New Roman" panose="02020603050405020304" pitchFamily="18" charset="0"/>
              </a:rPr>
              <a:t>enhance situational awareness of operational forecasters</a:t>
            </a:r>
          </a:p>
          <a:p>
            <a:pPr marL="285750" indent="-285750">
              <a:buFont typeface="Arial" panose="020B0604020202020204" pitchFamily="34" charset="0"/>
              <a:buChar char="•"/>
            </a:pPr>
            <a:r>
              <a:rPr lang="en-AU" sz="1800" dirty="0">
                <a:solidFill>
                  <a:schemeClr val="tx1"/>
                </a:solidFill>
                <a:effectLst/>
                <a:ea typeface="Arial" panose="020B0604020202020204" pitchFamily="34" charset="0"/>
                <a:cs typeface="Times New Roman" panose="02020603050405020304" pitchFamily="18" charset="0"/>
              </a:rPr>
              <a:t>contribute to nowcasting of severe weather events</a:t>
            </a:r>
          </a:p>
          <a:p>
            <a:pPr marL="285750" indent="-285750">
              <a:buFont typeface="Arial" panose="020B0604020202020204" pitchFamily="34" charset="0"/>
              <a:buChar char="•"/>
            </a:pPr>
            <a:r>
              <a:rPr lang="en-AU" sz="1800" dirty="0">
                <a:solidFill>
                  <a:schemeClr val="tx1"/>
                </a:solidFill>
                <a:effectLst/>
                <a:ea typeface="Arial" panose="020B0604020202020204" pitchFamily="34" charset="0"/>
                <a:cs typeface="Times New Roman" panose="02020603050405020304" pitchFamily="18" charset="0"/>
              </a:rPr>
              <a:t>support automated weather forecasting and reduce discrepancies between broadcast and actual weather</a:t>
            </a:r>
          </a:p>
          <a:p>
            <a:pPr marL="285750" indent="-285750">
              <a:buFont typeface="Arial" panose="020B0604020202020204" pitchFamily="34" charset="0"/>
              <a:buChar char="•"/>
            </a:pPr>
            <a:endParaRPr lang="en-AU" sz="1800" dirty="0">
              <a:solidFill>
                <a:schemeClr val="tx1"/>
              </a:solidFill>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85218864"/>
      </p:ext>
    </p:extLst>
  </p:cSld>
  <p:clrMapOvr>
    <a:masterClrMapping/>
  </p:clrMapOvr>
</p:sld>
</file>

<file path=ppt/theme/theme1.xml><?xml version="1.0" encoding="utf-8"?>
<a:theme xmlns:a="http://schemas.openxmlformats.org/drawingml/2006/main" name="Bureau Blue">
  <a:themeElements>
    <a:clrScheme name="The Bureau of Meteorology">
      <a:dk1>
        <a:srgbClr val="000000"/>
      </a:dk1>
      <a:lt1>
        <a:srgbClr val="FFFFFF"/>
      </a:lt1>
      <a:dk2>
        <a:srgbClr val="424242"/>
      </a:dk2>
      <a:lt2>
        <a:srgbClr val="F2F2F2"/>
      </a:lt2>
      <a:accent1>
        <a:srgbClr val="2461E5"/>
      </a:accent1>
      <a:accent2>
        <a:srgbClr val="00C689"/>
      </a:accent2>
      <a:accent3>
        <a:srgbClr val="243700"/>
      </a:accent3>
      <a:accent4>
        <a:srgbClr val="001F43"/>
      </a:accent4>
      <a:accent5>
        <a:srgbClr val="B64916"/>
      </a:accent5>
      <a:accent6>
        <a:srgbClr val="F2F2DD"/>
      </a:accent6>
      <a:hlink>
        <a:srgbClr val="0563C1"/>
      </a:hlink>
      <a:folHlink>
        <a:srgbClr val="B6491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342900" indent="-342900" algn="just">
          <a:buAutoNum type="arabicPeriod"/>
          <a:defRPr sz="1800" dirty="0" smtClean="0"/>
        </a:defPPr>
      </a:lstStyle>
    </a:txDef>
  </a:objectDefaults>
  <a:extraClrSchemeLst/>
  <a:extLst>
    <a:ext uri="{05A4C25C-085E-4340-85A3-A5531E510DB2}">
      <thm15:themeFamily xmlns:thm15="http://schemas.microsoft.com/office/thememl/2012/main" name="Portrait" id="{40DCF5D6-515C-47B8-8B48-E1946278EA94}" vid="{1A3DDF09-6521-4ED2-8EB3-5AFE658BAC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oM Presentation" ma:contentTypeID="0x010100788835873D279D43BE8AEBA471F61DAF001BECC4A49CB3CA49B41896EDDFF56CD4" ma:contentTypeVersion="14" ma:contentTypeDescription="BoM Document Content Type is the base content type used to control all Bureau managed presentations." ma:contentTypeScope="" ma:versionID="e0d659559d46f4865904dd67545cd4ba">
  <xsd:schema xmlns:xsd="http://www.w3.org/2001/XMLSchema" xmlns:xs="http://www.w3.org/2001/XMLSchema" xmlns:p="http://schemas.microsoft.com/office/2006/metadata/properties" xmlns:ns2="9f2ea3f4-5655-4e2d-8d1a-44975205fdc6" xmlns:ns3="e7522dfa-c206-4344-8051-e05d584a46e8" xmlns:ns4="http://schemas.microsoft.com/sharepoint/v3/fields" targetNamespace="http://schemas.microsoft.com/office/2006/metadata/properties" ma:root="true" ma:fieldsID="4d247d98332d082d2e513bc00324f8d1" ns2:_="" ns3:_="" ns4:_="">
    <xsd:import namespace="9f2ea3f4-5655-4e2d-8d1a-44975205fdc6"/>
    <xsd:import namespace="e7522dfa-c206-4344-8051-e05d584a46e8"/>
    <xsd:import namespace="http://schemas.microsoft.com/sharepoint/v3/fields"/>
    <xsd:element name="properties">
      <xsd:complexType>
        <xsd:sequence>
          <xsd:element name="documentManagement">
            <xsd:complexType>
              <xsd:all>
                <xsd:element ref="ns2:n25a9b505f3942e49549fd8dd86c573c" minOccurs="0"/>
                <xsd:element ref="ns2:TaxCatchAll" minOccurs="0"/>
                <xsd:element ref="ns2:TaxCatchAllLabel" minOccurs="0"/>
                <xsd:element ref="ns2:SiteKeyword" minOccurs="0"/>
                <xsd:element ref="ns2:FileClass" minOccurs="0"/>
                <xsd:element ref="ns2:FileCategory" minOccurs="0"/>
                <xsd:element ref="ns2:Project" minOccurs="0"/>
                <xsd:element ref="ns3:Topic"/>
                <xsd:element ref="ns2:Topic_x0020_of_x0020_image" minOccurs="0"/>
                <xsd:element ref="ns3:lcf76f155ced4ddcb4097134ff3c332f" minOccurs="0"/>
                <xsd:element ref="ns4: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2ea3f4-5655-4e2d-8d1a-44975205fdc6" elementFormDefault="qualified">
    <xsd:import namespace="http://schemas.microsoft.com/office/2006/documentManagement/types"/>
    <xsd:import namespace="http://schemas.microsoft.com/office/infopath/2007/PartnerControls"/>
    <xsd:element name="n25a9b505f3942e49549fd8dd86c573c" ma:index="8" nillable="true" ma:taxonomy="true" ma:internalName="n25a9b505f3942e49549fd8dd86c573c" ma:taxonomyFieldName="Record_x0020_Activity" ma:displayName="Record Activity" ma:fieldId="{725a9b50-5f39-42e4-9549-fd8dd86c573c}" ma:sspId="ec9612d0-dc94-4ffe-ad7d-ed54524ecfd4" ma:termSetId="2edc4fbf-5846-4093-a4e9-2dc17d184c0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67f0059-385a-4e23-9863-f03d11edebd1}" ma:internalName="TaxCatchAll" ma:showField="CatchAllData" ma:web="9f2ea3f4-5655-4e2d-8d1a-44975205fdc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67f0059-385a-4e23-9863-f03d11edebd1}" ma:internalName="TaxCatchAllLabel" ma:readOnly="true" ma:showField="CatchAllDataLabel" ma:web="9f2ea3f4-5655-4e2d-8d1a-44975205fdc6">
      <xsd:complexType>
        <xsd:complexContent>
          <xsd:extension base="dms:MultiChoiceLookup">
            <xsd:sequence>
              <xsd:element name="Value" type="dms:Lookup" maxOccurs="unbounded" minOccurs="0" nillable="true"/>
            </xsd:sequence>
          </xsd:extension>
        </xsd:complexContent>
      </xsd:complexType>
    </xsd:element>
    <xsd:element name="SiteKeyword" ma:index="12" nillable="true" ma:displayName="Site Keyword" ma:description="Site keywords with semicolon(;) delimiter." ma:hidden="true" ma:internalName="SiteKeyword" ma:readOnly="false">
      <xsd:simpleType>
        <xsd:restriction base="dms:Text"/>
      </xsd:simpleType>
    </xsd:element>
    <xsd:element name="FileClass" ma:index="13" nillable="true" ma:displayName="File Class" ma:format="Dropdown" ma:internalName="FileClass">
      <xsd:complexType>
        <xsd:complexContent>
          <xsd:extension base="dms:MultiChoice">
            <xsd:sequence>
              <xsd:element name="Value" maxOccurs="unbounded" minOccurs="0" nillable="true">
                <xsd:simpleType>
                  <xsd:restriction base="dms:Choice">
                    <xsd:enumeration value="advertisement"/>
                    <xsd:enumeration value="advice"/>
                    <xsd:enumeration value="agenda"/>
                    <xsd:enumeration value="agreement"/>
                    <xsd:enumeration value="alert"/>
                    <xsd:enumeration value="application"/>
                    <xsd:enumeration value="blog (BL)"/>
                    <xsd:enumeration value="breeze news (BN)"/>
                    <xsd:enumeration value="brief (BR)"/>
                    <xsd:enumeration value="bulletin"/>
                    <xsd:enumeration value="calendar event"/>
                    <xsd:enumeration value="charter"/>
                    <xsd:enumeration value="checklist"/>
                    <xsd:enumeration value="contract"/>
                    <xsd:enumeration value="coordination request (COORD)"/>
                    <xsd:enumeration value="correspondence (COR)"/>
                    <xsd:enumeration value="course materials"/>
                    <xsd:enumeration value="data file"/>
                    <xsd:enumeration value="design"/>
                    <xsd:enumeration value="diagram"/>
                    <xsd:enumeration value="drawing"/>
                    <xsd:enumeration value="email (EM)"/>
                    <xsd:enumeration value="ET paper (ET)"/>
                    <xsd:enumeration value="event"/>
                    <xsd:enumeration value="evidence"/>
                    <xsd:enumeration value="fact sheet (FS)"/>
                    <xsd:enumeration value="FAQs"/>
                    <xsd:enumeration value="feedback"/>
                    <xsd:enumeration value="flow chart"/>
                    <xsd:enumeration value="flyer"/>
                    <xsd:enumeration value="form"/>
                    <xsd:enumeration value="graph"/>
                    <xsd:enumeration value="graphic (GR)"/>
                    <xsd:enumeration value="guide"/>
                    <xsd:enumeration value="guideline"/>
                    <xsd:enumeration value="icon"/>
                    <xsd:enumeration value="image (IM)"/>
                    <xsd:enumeration value="information"/>
                    <xsd:enumeration value="instruction"/>
                    <xsd:enumeration value="item"/>
                    <xsd:enumeration value="letter"/>
                    <xsd:enumeration value="LGA profile (LP)"/>
                    <xsd:enumeration value="link"/>
                    <xsd:enumeration value="manual"/>
                    <xsd:enumeration value="map"/>
                    <xsd:enumeration value="media release bureau (BMR)"/>
                    <xsd:enumeration value="media release minister (MMR)"/>
                    <xsd:enumeration value="memo"/>
                    <xsd:enumeration value="ministerial brief (MB)"/>
                    <xsd:enumeration value="ministerial correspondence (MC)"/>
                    <xsd:enumeration value="ministerial information request (MIR)"/>
                    <xsd:enumeration value="minutes"/>
                    <xsd:enumeration value="news story"/>
                    <xsd:enumeration value="newsletter"/>
                    <xsd:enumeration value="notes"/>
                    <xsd:enumeration value="notice"/>
                    <xsd:enumeration value="photo"/>
                    <xsd:enumeration value="plan (PLN)"/>
                    <xsd:enumeration value="presentation (PRES)"/>
                    <xsd:enumeration value="procedure"/>
                    <xsd:enumeration value="process/procedure (SOP)"/>
                    <xsd:enumeration value="proposal"/>
                    <xsd:enumeration value="publication"/>
                    <xsd:enumeration value="question on notice (QON)"/>
                    <xsd:enumeration value="question time brief (QTB)"/>
                    <xsd:enumeration value="quote"/>
                    <xsd:enumeration value="receipt"/>
                    <xsd:enumeration value="register"/>
                    <xsd:enumeration value="report (REP)"/>
                    <xsd:enumeration value="RFI"/>
                    <xsd:enumeration value="RFQ"/>
                    <xsd:enumeration value="roster"/>
                    <xsd:enumeration value="senate estimates brief (SB)"/>
                    <xsd:enumeration value="social media (SOC)"/>
                    <xsd:enumeration value="speech"/>
                    <xsd:enumeration value="statement"/>
                    <xsd:enumeration value="support material"/>
                    <xsd:enumeration value="survey"/>
                    <xsd:enumeration value="thumbnail (TH)"/>
                    <xsd:enumeration value="talking points (TP)"/>
                    <xsd:enumeration value="template (TEMP)"/>
                    <xsd:enumeration value="tender"/>
                    <xsd:enumeration value="transcript (TRS)"/>
                    <xsd:enumeration value="video (VID)"/>
                    <xsd:enumeration value="website content (WEB)"/>
                    <xsd:enumeration value="working paper"/>
                  </xsd:restriction>
                </xsd:simpleType>
              </xsd:element>
            </xsd:sequence>
          </xsd:extension>
        </xsd:complexContent>
      </xsd:complexType>
    </xsd:element>
    <xsd:element name="FileCategory" ma:index="14" nillable="true" ma:displayName="File Category" ma:internalName="FileCategory">
      <xsd:complexType>
        <xsd:complexContent>
          <xsd:extension base="dms:MultiChoice">
            <xsd:sequence>
              <xsd:element name="Value" maxOccurs="unbounded" minOccurs="0" nillable="true">
                <xsd:simpleType>
                  <xsd:restriction base="dms:Choice">
                    <xsd:enumeration value="Administration"/>
                    <xsd:enumeration value="Budgetory"/>
                    <xsd:enumeration value="Business Analysis"/>
                    <xsd:enumeration value="Business Case"/>
                    <xsd:enumeration value="Business Transformation"/>
                    <xsd:enumeration value="Capacity Planning"/>
                    <xsd:enumeration value="Change Management"/>
                    <xsd:enumeration value="Change Request"/>
                    <xsd:enumeration value="Climate"/>
                    <xsd:enumeration value="Communications"/>
                    <xsd:enumeration value="Community Relations"/>
                    <xsd:enumeration value="Compliance"/>
                    <xsd:enumeration value="Customer Relations"/>
                    <xsd:enumeration value="Deployment"/>
                    <xsd:enumeration value="Development"/>
                    <xsd:enumeration value="Disaster Recovery"/>
                    <xsd:enumeration value="Equipment"/>
                    <xsd:enumeration value="Finance"/>
                    <xsd:enumeration value="FOI"/>
                    <xsd:enumeration value="Forecast"/>
                    <xsd:enumeration value="Governance"/>
                    <xsd:enumeration value="Hazards Warnings and Forecasts"/>
                    <xsd:enumeration value="HR"/>
                    <xsd:enumeration value="Industrial Relations"/>
                    <xsd:enumeration value="Investigation"/>
                    <xsd:enumeration value="Leadership"/>
                    <xsd:enumeration value="Legal"/>
                    <xsd:enumeration value="Marketing"/>
                    <xsd:enumeration value="Meeting Related"/>
                    <xsd:enumeration value="Ministerial"/>
                    <xsd:enumeration value="Observation"/>
                    <xsd:enumeration value="Operational"/>
                    <xsd:enumeration value="Organisational Development"/>
                    <xsd:enumeration value="People Management &amp; Development"/>
                    <xsd:enumeration value="Pilot"/>
                    <xsd:enumeration value="Planning"/>
                    <xsd:enumeration value="Policy"/>
                    <xsd:enumeration value="PR"/>
                    <xsd:enumeration value="Presentation"/>
                    <xsd:enumeration value="Procedures"/>
                    <xsd:enumeration value="Process Analysis"/>
                    <xsd:enumeration value="Procurement"/>
                    <xsd:enumeration value="Product"/>
                    <xsd:enumeration value="Project Management"/>
                    <xsd:enumeration value="Property Management"/>
                    <xsd:enumeration value="Quality"/>
                    <xsd:enumeration value="R&amp;D"/>
                    <xsd:enumeration value="Records Management"/>
                    <xsd:enumeration value="Research"/>
                    <xsd:enumeration value="Resource"/>
                    <xsd:enumeration value="Risk Assessment"/>
                    <xsd:enumeration value="Security"/>
                    <xsd:enumeration value="Statutory"/>
                    <xsd:enumeration value="Strategy"/>
                    <xsd:enumeration value="Survey"/>
                    <xsd:enumeration value="Terms of reference"/>
                    <xsd:enumeration value="Training"/>
                    <xsd:enumeration value="Travel"/>
                    <xsd:enumeration value="Water Information"/>
                    <xsd:enumeration value="Workplace Health &amp; Safety"/>
                  </xsd:restriction>
                </xsd:simpleType>
              </xsd:element>
            </xsd:sequence>
          </xsd:extension>
        </xsd:complexContent>
      </xsd:complexType>
    </xsd:element>
    <xsd:element name="Project" ma:index="15" nillable="true" ma:displayName="Project" ma:internalName="Project0">
      <xsd:simpleType>
        <xsd:restriction base="dms:Text">
          <xsd:maxLength value="255"/>
        </xsd:restriction>
      </xsd:simpleType>
    </xsd:element>
    <xsd:element name="Topic_x0020_of_x0020_image" ma:index="18" nillable="true" ma:displayName="Topic of image" ma:format="Dropdown" ma:internalName="Topic_x0020_of_x0020_image">
      <xsd:complexType>
        <xsd:complexContent>
          <xsd:extension base="dms:MultiChoice">
            <xsd:sequence>
              <xsd:element name="Value" maxOccurs="unbounded" minOccurs="0" nillable="true">
                <xsd:simpleType>
                  <xsd:restriction base="dms:Choice">
                    <xsd:enumeration value="01-Information about the images"/>
                    <xsd:enumeration value="Admin"/>
                    <xsd:enumeration value="Agriculture"/>
                    <xsd:enumeration value="Aviation"/>
                    <xsd:enumeration value="Everyday life"/>
                    <xsd:enumeration value="Grad met course at BMTC 2023"/>
                    <xsd:enumeration value="Marine"/>
                    <xsd:enumeration value="Observations equipment"/>
                    <xsd:enumeration value="Staff"/>
                    <xsd:enumeration value="Stakeholder and community engagement"/>
                    <xsd:enumeration value="Transport"/>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7522dfa-c206-4344-8051-e05d584a46e8" elementFormDefault="qualified">
    <xsd:import namespace="http://schemas.microsoft.com/office/2006/documentManagement/types"/>
    <xsd:import namespace="http://schemas.microsoft.com/office/infopath/2007/PartnerControls"/>
    <xsd:element name="Topic" ma:index="17" ma:displayName="Topic" ma:format="Dropdown" ma:internalName="Topic">
      <xsd:simpleType>
        <xsd:restriction base="dms:Text">
          <xsd:maxLength value="255"/>
        </xsd:restriction>
      </xsd:simpleType>
    </xsd:element>
    <xsd:element name="lcf76f155ced4ddcb4097134ff3c332f" ma:index="19" nillable="true" ma:displayName="Image Tags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20"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6"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iteKeyword xmlns="9f2ea3f4-5655-4e2d-8d1a-44975205fdc6" xsi:nil="true"/>
    <FileCategory xmlns="9f2ea3f4-5655-4e2d-8d1a-44975205fdc6" xsi:nil="true"/>
    <FileClass xmlns="9f2ea3f4-5655-4e2d-8d1a-44975205fdc6" xsi:nil="true"/>
    <TaxCatchAll xmlns="9f2ea3f4-5655-4e2d-8d1a-44975205fdc6" xsi:nil="true"/>
    <lcf76f155ced4ddcb4097134ff3c332f xmlns="e7522dfa-c206-4344-8051-e05d584a46e8" xsi:nil="true"/>
    <Project xmlns="9f2ea3f4-5655-4e2d-8d1a-44975205fdc6" xsi:nil="true"/>
    <Topic xmlns="e7522dfa-c206-4344-8051-e05d584a46e8">Bureau template</Topic>
    <n25a9b505f3942e49549fd8dd86c573c xmlns="9f2ea3f4-5655-4e2d-8d1a-44975205fdc6">
      <Terms xmlns="http://schemas.microsoft.com/office/infopath/2007/PartnerControls"/>
    </n25a9b505f3942e49549fd8dd86c573c>
    <Topic_x0020_of_x0020_image xmlns="9f2ea3f4-5655-4e2d-8d1a-44975205fdc6" xsi:nil="true"/>
    <_Version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6EDCEA-B3F5-418F-88DE-0325D905FD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2ea3f4-5655-4e2d-8d1a-44975205fdc6"/>
    <ds:schemaRef ds:uri="e7522dfa-c206-4344-8051-e05d584a46e8"/>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3FC7B3-F6AE-4AF1-9767-181CE7A63567}">
  <ds:schemaRefs>
    <ds:schemaRef ds:uri="19961c4a-3cc8-4619-83e8-d1c425bb41b4"/>
    <ds:schemaRef ds:uri="993dee84-3c34-4264-b3e7-4e13678194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f2ea3f4-5655-4e2d-8d1a-44975205fdc6"/>
    <ds:schemaRef ds:uri="e7522dfa-c206-4344-8051-e05d584a46e8"/>
    <ds:schemaRef ds:uri="http://schemas.microsoft.com/sharepoint/v3/fields"/>
  </ds:schemaRefs>
</ds:datastoreItem>
</file>

<file path=customXml/itemProps3.xml><?xml version="1.0" encoding="utf-8"?>
<ds:datastoreItem xmlns:ds="http://schemas.openxmlformats.org/officeDocument/2006/customXml" ds:itemID="{FD251EAC-81A8-414F-8BE6-3933A8D60F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ISDA_Bologna_NAS_MonikaKrysta</Template>
  <TotalTime>6490</TotalTime>
  <Words>2031</Words>
  <Application>Microsoft Office PowerPoint</Application>
  <PresentationFormat>Custom</PresentationFormat>
  <Paragraphs>132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Bureau Blue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Monika Krysta</dc:creator>
  <cp:lastModifiedBy>Monika Krysta</cp:lastModifiedBy>
  <cp:revision>2</cp:revision>
  <dcterms:created xsi:type="dcterms:W3CDTF">2023-09-27T07:35:13Z</dcterms:created>
  <dcterms:modified xsi:type="dcterms:W3CDTF">2023-10-05T00:05:20Z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0x010100788835873D279D43BE8AEBA471F61DAF001BECC4A49CB3CA49B41896EDDFF56CD4</vt:lpwstr>
  </property>
  <property fmtid="{D5CDD505-2E9C-101B-9397-08002B2CF9AE}" pid="3" name="MediaServiceImageTags">
    <vt:lpwstr/>
  </property>
  <property fmtid="{D5CDD505-2E9C-101B-9397-08002B2CF9AE}" pid="4" name="Record Activity">
    <vt:lpwstr/>
  </property>
</Properties>
</file>