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8"/>
  </p:normalViewPr>
  <p:slideViewPr>
    <p:cSldViewPr snapToGrid="0">
      <p:cViewPr varScale="1">
        <p:scale>
          <a:sx n="104" d="100"/>
          <a:sy n="104" d="100"/>
        </p:scale>
        <p:origin x="232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1CA363-FF45-9CF1-460E-5EA597765A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C63E86F-F7D3-CF77-09D5-889502FEBF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333B38-5847-7483-7EEB-ADCB8C649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F5990-C0C5-E442-B5A9-EF1B98071ADB}" type="datetimeFigureOut">
              <a:rPr lang="it-IT" smtClean="0"/>
              <a:t>19/05/25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CB1417F-A93F-3DE5-E4BB-E37D56C99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4FF3E99-0B61-6688-4DC1-7F9EED869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9078-E831-4246-876A-2B496D6635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1779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8C82D6-D633-13A9-3F5F-3CE81FC3C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09248ED-679C-3993-D606-662F6E1513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4661677-BE80-9F2B-F16F-555B39B07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F5990-C0C5-E442-B5A9-EF1B98071ADB}" type="datetimeFigureOut">
              <a:rPr lang="it-IT" smtClean="0"/>
              <a:t>19/05/25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6B0916-B701-6AF0-E603-03B95D03F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FCE13D-5B09-B660-F135-E67F25424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9078-E831-4246-876A-2B496D6635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0151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05D010A-760F-2B8C-5157-0622A495BC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02DB369-3F91-32ED-9974-2739C14ED2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84A4E26-1B5F-1BCE-10FE-7C835B150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F5990-C0C5-E442-B5A9-EF1B98071ADB}" type="datetimeFigureOut">
              <a:rPr lang="it-IT" smtClean="0"/>
              <a:t>19/05/25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70064DF-E8A8-6626-9EDB-9F38BDEDE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E107622-A83D-BBCA-9AAE-3B642CC64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9078-E831-4246-876A-2B496D6635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7623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C6004D-A5E5-3C96-9C15-92BBBE499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704D92-5BEC-E0D2-E0C7-30A675511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9186BC2-BACC-6DAC-978B-8502A8C50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F5990-C0C5-E442-B5A9-EF1B98071ADB}" type="datetimeFigureOut">
              <a:rPr lang="it-IT" smtClean="0"/>
              <a:t>19/05/25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E13594-2F23-EA01-AC63-3A4B2D713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4E8377-05C4-2613-96CB-2C6C4477E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9078-E831-4246-876A-2B496D6635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361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35D3D7-D54B-BBF9-271F-58B6C1041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5D00E9C-5951-49EB-E6F4-DAEE1CC26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B61099-42E8-C42A-7A5A-E17024B24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F5990-C0C5-E442-B5A9-EF1B98071ADB}" type="datetimeFigureOut">
              <a:rPr lang="it-IT" smtClean="0"/>
              <a:t>19/05/25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7D879A4-2F11-AC15-505F-D3185999F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09BD43-24E7-815D-7555-5877630CF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9078-E831-4246-876A-2B496D6635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8462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3FF484-7F7D-1137-DCDD-902062083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14838B-91FB-8ECC-7146-EE0A1CC09D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52F621A-E5DE-9C80-8401-3F07B979B2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EAE8F29-F0DD-183F-5A48-D92D0FF05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F5990-C0C5-E442-B5A9-EF1B98071ADB}" type="datetimeFigureOut">
              <a:rPr lang="it-IT" smtClean="0"/>
              <a:t>19/05/25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6EE33E5-112C-3E0D-9139-283816E81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06E10A3-3B54-A1C3-88EE-DE5AF5DD9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9078-E831-4246-876A-2B496D6635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1797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B81A52-39C0-81FA-BB7B-EC542C3A1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0EF35C7-C066-7C90-C98B-2E70BF4F9C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BB4F576-D7D6-8F4C-0BFA-24F04D7071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D488F5D-553F-EB19-428C-5BB1904204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4A245C3-9325-28FC-2459-7D7E7B8B85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77D212A-6343-82B1-2AB5-E19AE6D58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F5990-C0C5-E442-B5A9-EF1B98071ADB}" type="datetimeFigureOut">
              <a:rPr lang="it-IT" smtClean="0"/>
              <a:t>19/05/25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4F323CA-C6C0-8D97-F081-31DD3E640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0CFBBFE-C3D1-1D0C-918C-3B7A90231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9078-E831-4246-876A-2B496D6635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138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26FADD-42A6-7794-584C-D78E6BE36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F8A764E-8666-9FA7-DA1E-2080C4D4C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F5990-C0C5-E442-B5A9-EF1B98071ADB}" type="datetimeFigureOut">
              <a:rPr lang="it-IT" smtClean="0"/>
              <a:t>19/05/25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90516E0-BC04-6017-C7CD-6275BFD2F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E2C42FF-AC99-02BC-41C9-14B6E7978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9078-E831-4246-876A-2B496D6635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4146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9A3F9CA-86B8-CEC3-F541-6CFBA3C80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F5990-C0C5-E442-B5A9-EF1B98071ADB}" type="datetimeFigureOut">
              <a:rPr lang="it-IT" smtClean="0"/>
              <a:t>19/05/25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267B03B-99FD-4EE9-2C7F-8E11658B6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6BA5977-698C-BBCD-0B8E-2D22029BE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9078-E831-4246-876A-2B496D6635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2818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DD01B9-CD68-D696-2F71-2F9E61677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34182B-1DFF-61EC-C3CB-77860DE11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D527E97-50B8-FEB7-8DBD-71171E50CA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BD18801-1CED-C1F2-C082-E0A4B9BBF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F5990-C0C5-E442-B5A9-EF1B98071ADB}" type="datetimeFigureOut">
              <a:rPr lang="it-IT" smtClean="0"/>
              <a:t>19/05/25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7839BAF-B891-8ECF-903A-180789D4B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31CD716-D4E5-4384-95F9-5098A8452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9078-E831-4246-876A-2B496D6635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2758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F4C043-2970-BB9C-CB49-B43F56C3F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3308384-72A9-A7FA-9E1D-EE6D9EA545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040ECA4-FCBB-DC27-AF02-ED1A5B49B4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62AC4A2-3FBE-27D9-F579-BCB2D97EF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F5990-C0C5-E442-B5A9-EF1B98071ADB}" type="datetimeFigureOut">
              <a:rPr lang="it-IT" smtClean="0"/>
              <a:t>19/05/25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8898671-7364-555A-AE8F-A4169918B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1A186D3-B8B5-BB7C-59D9-5D5FC972C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9078-E831-4246-876A-2B496D6635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3932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8528485-D9E9-2AAE-A14A-41A44886A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E5EAE4A-ED25-B640-8883-A4D7B8DD4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AE34CCF-D540-D11C-F5D0-153EAB5AB5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9F5990-C0C5-E442-B5A9-EF1B98071ADB}" type="datetimeFigureOut">
              <a:rPr lang="it-IT" smtClean="0"/>
              <a:t>19/05/25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B3D900D-431A-CD15-3A54-5ADB92F3F9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9D54A5-CA5D-DC31-EB3E-0F0599EED5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909078-E831-4246-876A-2B496D6635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7679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671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10082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Federica Fogli</dc:creator>
  <cp:lastModifiedBy>Federica Fogli</cp:lastModifiedBy>
  <cp:revision>1</cp:revision>
  <dcterms:created xsi:type="dcterms:W3CDTF">2025-05-19T15:10:47Z</dcterms:created>
  <dcterms:modified xsi:type="dcterms:W3CDTF">2025-05-19T15:12:16Z</dcterms:modified>
</cp:coreProperties>
</file>