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8"/>
  </p:normalViewPr>
  <p:slideViewPr>
    <p:cSldViewPr snapToGrid="0">
      <p:cViewPr varScale="1">
        <p:scale>
          <a:sx n="104" d="100"/>
          <a:sy n="104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76950D-E2F1-800D-122B-0ADF084510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6C8C688-7833-9CB5-9653-7070BA719A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706B95A-7A76-5009-3B3E-1C3924C7A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937E3-87F3-7E42-8CAB-012F131740E6}" type="datetimeFigureOut">
              <a:rPr lang="it-IT" smtClean="0"/>
              <a:t>29/05/2026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CE924A7-F2CE-F6D6-2B22-274DBFB47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314227-375E-1C42-CDEB-7DA48019F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281E-E429-3B42-AA24-947B489387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6259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F54DBB-3946-87BC-9E9A-7338C2934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2AAE61C-1F77-3C04-AB34-A9D0EE7C13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019364C-C6C1-9A8C-FD4B-2D8CD5C61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937E3-87F3-7E42-8CAB-012F131740E6}" type="datetimeFigureOut">
              <a:rPr lang="it-IT" smtClean="0"/>
              <a:t>29/05/2026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A822F48-5E83-C75D-3DD9-F99BB5237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0B7F9F3-22E1-95C0-9CB4-214EE5E34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281E-E429-3B42-AA24-947B489387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8435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203360D-8FC5-7C5A-9979-8F15B06430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E9D161E-B5BE-90B2-936F-DD2B827E49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2E8F530-387D-86B6-8EDB-85C3EEB43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937E3-87F3-7E42-8CAB-012F131740E6}" type="datetimeFigureOut">
              <a:rPr lang="it-IT" smtClean="0"/>
              <a:t>29/05/2026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4F76005-7F30-1B6E-B5FA-1EF66A5B7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0D37908-B387-91EB-916F-5FE973B0C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281E-E429-3B42-AA24-947B489387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0598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1FDB79-1D6F-C56C-B204-BC0BE8BFB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A3771E9-D445-A421-B321-F12B072F28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BEFD628-8AEC-82EC-EADF-7AA42CCB4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937E3-87F3-7E42-8CAB-012F131740E6}" type="datetimeFigureOut">
              <a:rPr lang="it-IT" smtClean="0"/>
              <a:t>29/05/2026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52D1330-28BA-C820-2E7A-C435D9903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1180A21-9E72-F4B4-EF24-EF10C55B3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281E-E429-3B42-AA24-947B489387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537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686B03-00DC-900B-6225-446B3BBDC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22C5356-4CB4-6E78-28BB-8CF2F17076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9D2A4F3-3B5C-3F00-FD21-3F5E37CBF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937E3-87F3-7E42-8CAB-012F131740E6}" type="datetimeFigureOut">
              <a:rPr lang="it-IT" smtClean="0"/>
              <a:t>29/05/2026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7E0DB2E-1E71-763A-9629-2B9676593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9AE7A55-1EE7-0DE4-0AD5-6B1AB4FB4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281E-E429-3B42-AA24-947B489387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3573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8BB161-3A79-AC74-B5F3-98201B6F0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1EDF18B-E59C-0F0A-EBEE-6D131AC9EA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1CACFE0-7A36-6C91-8D4A-5CAD6C038A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F05169B-14A9-9717-342A-B5D7424E4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937E3-87F3-7E42-8CAB-012F131740E6}" type="datetimeFigureOut">
              <a:rPr lang="it-IT" smtClean="0"/>
              <a:t>29/05/2026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3DC3383-5ED3-81C9-0518-ECBC5926E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DAD6416-8402-C6E3-8836-4084C8B65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281E-E429-3B42-AA24-947B489387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4704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18009D-CFDD-9C95-0A9D-8E65D0D47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782BF98-FAE0-7DF1-AB24-9F18CD7756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D4B5211-3356-904E-1CAB-3754C38C81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2A20DA5-0AA4-E713-706F-128AF7A31F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4601218-BB43-7628-AF6F-15895E686E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C36AD4A8-6A2A-59B4-484F-B91758166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937E3-87F3-7E42-8CAB-012F131740E6}" type="datetimeFigureOut">
              <a:rPr lang="it-IT" smtClean="0"/>
              <a:t>29/05/2026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8942F2C-B0BA-83D3-C489-12A2542C5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B1505A4-E46E-331C-7ACA-6E9E07FE0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281E-E429-3B42-AA24-947B489387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0032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5F956A-5B3A-4DAD-BA9D-7C4871CCA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C1F0C45-E27C-E3E7-FF0A-3611C6F80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937E3-87F3-7E42-8CAB-012F131740E6}" type="datetimeFigureOut">
              <a:rPr lang="it-IT" smtClean="0"/>
              <a:t>29/05/2026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F641497-2A26-4235-AAFE-17C58B478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979E62B-1BC3-A7F7-F783-282CCDD8F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281E-E429-3B42-AA24-947B489387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8818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B6852CCD-5809-879C-B3AC-FD3B7441E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937E3-87F3-7E42-8CAB-012F131740E6}" type="datetimeFigureOut">
              <a:rPr lang="it-IT" smtClean="0"/>
              <a:t>29/05/2026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65A271F-6C98-9021-38ED-C3C22869F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3FB21BC-539C-4AE4-038D-5C909A117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281E-E429-3B42-AA24-947B489387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4180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075A33-33C4-2219-960F-0106C02FB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0E2631C-FB2A-5A81-E95F-20FDE355DD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170002F-361C-088A-D624-8D4A6D5995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9D56EE0-F096-8636-BCB7-79F26DBCF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937E3-87F3-7E42-8CAB-012F131740E6}" type="datetimeFigureOut">
              <a:rPr lang="it-IT" smtClean="0"/>
              <a:t>29/05/2026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4333DEF-D216-E9EC-4962-33DE90B4D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DA8B3BC-BCCB-57D2-408A-3EB23099F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281E-E429-3B42-AA24-947B489387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8603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36562E-FE8A-882E-7665-3A022F52A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018D6BB-811B-9006-E50A-1C6DC61DBC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E3A2C18-3B82-1639-EF90-D0FF6811DD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A0F2903-BF37-6632-CDA3-36422F637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937E3-87F3-7E42-8CAB-012F131740E6}" type="datetimeFigureOut">
              <a:rPr lang="it-IT" smtClean="0"/>
              <a:t>29/05/2026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7950DD6-1A47-7B08-7935-328C70942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2DBC226-28B6-7FAF-32DD-FA0A22CFF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281E-E429-3B42-AA24-947B489387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1486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21751B2-BC6E-4BE1-A7CB-C53637612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1D0DB6F-3125-49CE-9251-DD4D1B6298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0B54DA9-C2B1-A350-0FB8-434F06677D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4937E3-87F3-7E42-8CAB-012F131740E6}" type="datetimeFigureOut">
              <a:rPr lang="it-IT" smtClean="0"/>
              <a:t>29/05/2026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8A67420-9438-32B8-E596-8CE0A4D616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37C9842-4DD4-4656-0DC0-720B54AF4D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2F281E-E429-3B42-AA24-947B489387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9072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FCC4D328-E0C1-18CA-55D0-B4AFC3478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671" y="2442575"/>
            <a:ext cx="4885151" cy="3734388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it-IT" b="1" dirty="0">
                <a:solidFill>
                  <a:srgbClr val="F7F0E0"/>
                </a:solidFill>
              </a:rPr>
              <a:t>Titolo contributo </a:t>
            </a:r>
          </a:p>
        </p:txBody>
      </p:sp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7F56F140-1291-CACF-DBEA-34EB696CED1F}"/>
              </a:ext>
            </a:extLst>
          </p:cNvPr>
          <p:cNvSpPr txBox="1">
            <a:spLocks/>
          </p:cNvSpPr>
          <p:nvPr/>
        </p:nvSpPr>
        <p:spPr>
          <a:xfrm>
            <a:off x="6743178" y="2442575"/>
            <a:ext cx="4885151" cy="37343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400"/>
              </a:spcBef>
              <a:buFont typeface="Arial" panose="020B0604020202020204" pitchFamily="34" charset="0"/>
              <a:buNone/>
            </a:pPr>
            <a:r>
              <a:rPr lang="it-IT" sz="1600" b="1" dirty="0">
                <a:solidFill>
                  <a:srgbClr val="F7F0E0"/>
                </a:solidFill>
              </a:rPr>
              <a:t>Speaker</a:t>
            </a:r>
            <a:r>
              <a:rPr lang="it-IT" sz="1600" dirty="0">
                <a:solidFill>
                  <a:srgbClr val="F7F0E0"/>
                </a:solidFill>
              </a:rPr>
              <a:t>, </a:t>
            </a:r>
          </a:p>
          <a:p>
            <a:pPr marL="0" indent="0">
              <a:spcBef>
                <a:spcPts val="400"/>
              </a:spcBef>
              <a:buFont typeface="Arial" panose="020B0604020202020204" pitchFamily="34" charset="0"/>
              <a:buNone/>
            </a:pPr>
            <a:r>
              <a:rPr lang="it-IT" sz="1600" dirty="0">
                <a:solidFill>
                  <a:srgbClr val="F7F0E0"/>
                </a:solidFill>
              </a:rPr>
              <a:t>Coautori</a:t>
            </a:r>
          </a:p>
        </p:txBody>
      </p:sp>
    </p:spTree>
    <p:extLst>
      <p:ext uri="{BB962C8B-B14F-4D97-AF65-F5344CB8AC3E}">
        <p14:creationId xmlns:p14="http://schemas.microsoft.com/office/powerpoint/2010/main" val="2768257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98423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Tema di Office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Federica Fogli</dc:creator>
  <cp:lastModifiedBy>Giulia Barbieri</cp:lastModifiedBy>
  <cp:revision>2</cp:revision>
  <dcterms:created xsi:type="dcterms:W3CDTF">2026-05-29T10:53:08Z</dcterms:created>
  <dcterms:modified xsi:type="dcterms:W3CDTF">2026-05-29T11:07:34Z</dcterms:modified>
</cp:coreProperties>
</file>