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76950D-E2F1-800D-122B-0ADF08451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C8C688-7833-9CB5-9653-7070BA719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6B95A-7A76-5009-3B3E-1C3924C7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E924A7-F2CE-F6D6-2B22-274DBFB4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314227-375E-1C42-CDEB-7DA48019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25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54DBB-3946-87BC-9E9A-7338C293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AAE61C-1F77-3C04-AB34-A9D0EE7C1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19364C-C6C1-9A8C-FD4B-2D8CD5C6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22F48-5E83-C75D-3DD9-F99BB52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B7F9F3-22E1-95C0-9CB4-214EE5E3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3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03360D-8FC5-7C5A-9979-8F15B0643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9D161E-B5BE-90B2-936F-DD2B827E4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8F530-387D-86B6-8EDB-85C3EEB4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F76005-7F30-1B6E-B5FA-1EF66A5B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D37908-B387-91EB-916F-5FE973B0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59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FDB79-1D6F-C56C-B204-BC0BE8BF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3771E9-D445-A421-B321-F12B072F2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FD628-8AEC-82EC-EADF-7AA42CCB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2D1330-28BA-C820-2E7A-C435D990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180A21-9E72-F4B4-EF24-EF10C55B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3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86B03-00DC-900B-6225-446B3BBD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2C5356-4CB4-6E78-28BB-8CF2F170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2A4F3-3B5C-3F00-FD21-3F5E37CB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E0DB2E-1E71-763A-9629-2B967659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AE7A55-1EE7-0DE4-0AD5-6B1AB4F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5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BB161-3A79-AC74-B5F3-98201B6F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EDF18B-E59C-0F0A-EBEE-6D131AC9E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CACFE0-7A36-6C91-8D4A-5CAD6C038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05169B-14A9-9717-342A-B5D7424E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DC3383-5ED3-81C9-0518-ECBC5926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AD6416-8402-C6E3-8836-4084C8B6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70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8009D-CFDD-9C95-0A9D-8E65D0D4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2BF98-FAE0-7DF1-AB24-9F18CD775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4B5211-3356-904E-1CAB-3754C38C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2A20DA5-0AA4-E713-706F-128AF7A31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601218-BB43-7628-AF6F-15895E686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6AD4A8-6A2A-59B4-484F-B9175816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942F2C-B0BA-83D3-C489-12A2542C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1505A4-E46E-331C-7ACA-6E9E07FE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03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F956A-5B3A-4DAD-BA9D-7C4871C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1F0C45-E27C-E3E7-FF0A-3611C6F8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641497-2A26-4235-AAFE-17C58B47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79E62B-1BC3-A7F7-F783-282CCDD8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852CCD-5809-879C-B3AC-FD3B7441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5A271F-6C98-9021-38ED-C3C22869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21BC-539C-4AE4-038D-5C909A11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1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75A33-33C4-2219-960F-0106C02F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2631C-FB2A-5A81-E95F-20FDE355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70002F-361C-088A-D624-8D4A6D599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D56EE0-F096-8636-BCB7-79F26DBC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333DEF-D216-E9EC-4962-33DE90B4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A8B3BC-BCCB-57D2-408A-3EB23099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6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6562E-FE8A-882E-7665-3A022F52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018D6BB-811B-9006-E50A-1C6DC61DB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3A2C18-3B82-1639-EF90-D0FF6811D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F2903-BF37-6632-CDA3-36422F63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950DD6-1A47-7B08-7935-328C7094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DBC226-28B6-7FAF-32DD-FA0A22CF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48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1751B2-BC6E-4BE1-A7CB-C5363761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D0DB6F-3125-49CE-9251-DD4D1B629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54DA9-C2B1-A350-0FB8-434F06677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4937E3-87F3-7E42-8CAB-012F131740E6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A67420-9438-32B8-E596-8CE0A4D61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7C9842-4DD4-4656-0DC0-720B54AF4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F281E-E429-3B42-AA24-947B489387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07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CC4D328-E0C1-18CA-55D0-B4AFC347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2442575"/>
            <a:ext cx="4885151" cy="37343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b="1" dirty="0">
                <a:solidFill>
                  <a:srgbClr val="F7F0E0"/>
                </a:solidFill>
              </a:rPr>
              <a:t>Titolo contributo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F56F140-1291-CACF-DBEA-34EB696CED1F}"/>
              </a:ext>
            </a:extLst>
          </p:cNvPr>
          <p:cNvSpPr txBox="1">
            <a:spLocks/>
          </p:cNvSpPr>
          <p:nvPr/>
        </p:nvSpPr>
        <p:spPr>
          <a:xfrm>
            <a:off x="6743178" y="2442575"/>
            <a:ext cx="4885151" cy="373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it-IT" sz="1600" b="1" dirty="0">
                <a:solidFill>
                  <a:srgbClr val="F7F0E0"/>
                </a:solidFill>
              </a:rPr>
              <a:t>Speaker</a:t>
            </a:r>
            <a:r>
              <a:rPr lang="it-IT" sz="1600" dirty="0">
                <a:solidFill>
                  <a:srgbClr val="F7F0E0"/>
                </a:solidFill>
              </a:rPr>
              <a:t>, 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F7F0E0"/>
                </a:solidFill>
              </a:rPr>
              <a:t>Coautori</a:t>
            </a:r>
          </a:p>
        </p:txBody>
      </p:sp>
    </p:spTree>
    <p:extLst>
      <p:ext uri="{BB962C8B-B14F-4D97-AF65-F5344CB8AC3E}">
        <p14:creationId xmlns:p14="http://schemas.microsoft.com/office/powerpoint/2010/main" val="276825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842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Federica Fogli</dc:creator>
  <cp:lastModifiedBy>Giulia Barbieri</cp:lastModifiedBy>
  <cp:revision>2</cp:revision>
  <dcterms:created xsi:type="dcterms:W3CDTF">2026-05-29T10:53:08Z</dcterms:created>
  <dcterms:modified xsi:type="dcterms:W3CDTF">2026-05-29T11:07:34Z</dcterms:modified>
</cp:coreProperties>
</file>